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37"/>
  </p:notesMasterIdLst>
  <p:sldIdLst>
    <p:sldId id="256" r:id="rId5"/>
    <p:sldId id="286" r:id="rId6"/>
    <p:sldId id="257" r:id="rId7"/>
    <p:sldId id="262" r:id="rId8"/>
    <p:sldId id="263" r:id="rId9"/>
    <p:sldId id="324" r:id="rId10"/>
    <p:sldId id="273" r:id="rId11"/>
    <p:sldId id="276" r:id="rId12"/>
    <p:sldId id="312" r:id="rId13"/>
    <p:sldId id="313" r:id="rId14"/>
    <p:sldId id="314" r:id="rId15"/>
    <p:sldId id="315" r:id="rId16"/>
    <p:sldId id="316" r:id="rId17"/>
    <p:sldId id="320" r:id="rId18"/>
    <p:sldId id="321" r:id="rId19"/>
    <p:sldId id="322" r:id="rId20"/>
    <p:sldId id="266" r:id="rId21"/>
    <p:sldId id="323" r:id="rId22"/>
    <p:sldId id="330" r:id="rId23"/>
    <p:sldId id="331" r:id="rId24"/>
    <p:sldId id="332" r:id="rId25"/>
    <p:sldId id="333" r:id="rId26"/>
    <p:sldId id="309" r:id="rId27"/>
    <p:sldId id="325" r:id="rId28"/>
    <p:sldId id="326" r:id="rId29"/>
    <p:sldId id="327" r:id="rId30"/>
    <p:sldId id="328" r:id="rId31"/>
    <p:sldId id="329" r:id="rId32"/>
    <p:sldId id="334" r:id="rId33"/>
    <p:sldId id="268" r:id="rId34"/>
    <p:sldId id="335" r:id="rId35"/>
    <p:sldId id="284" r:id="rId36"/>
  </p:sldIdLst>
  <p:sldSz cx="9144000" cy="5143500" type="screen16x9"/>
  <p:notesSz cx="6858000" cy="9144000"/>
  <p:embeddedFontLst>
    <p:embeddedFont>
      <p:font typeface="Hind" panose="02000000000000000000" pitchFamily="2" charset="77"/>
      <p:regular r:id="rId38"/>
      <p:bold r:id="rId39"/>
    </p:embeddedFont>
    <p:embeddedFont>
      <p:font typeface="Libre Franklin" pitchFamily="2" charset="77"/>
      <p:regular r:id="rId40"/>
      <p:bold r:id="rId41"/>
      <p:italic r:id="rId42"/>
      <p:boldItalic r:id="rId43"/>
    </p:embeddedFont>
    <p:embeddedFont>
      <p:font typeface="Pompiere" panose="02000000000000000000" pitchFamily="2" charset="77"/>
      <p:regular r:id="rId44"/>
    </p:embeddedFont>
    <p:embeddedFont>
      <p:font typeface="Roboto Condensed Light" panose="020F0302020204030204" pitchFamily="3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910B1-197F-4205-86E9-81823E191F1E}">
  <a:tblStyle styleId="{594910B1-197F-4205-86E9-81823E191F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6" autoAdjust="0"/>
    <p:restoredTop sz="93792" autoAdjust="0"/>
  </p:normalViewPr>
  <p:slideViewPr>
    <p:cSldViewPr snapToGrid="0">
      <p:cViewPr varScale="1">
        <p:scale>
          <a:sx n="146" d="100"/>
          <a:sy n="146" d="100"/>
        </p:scale>
        <p:origin x="10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ad7e23cb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ad7e23cb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79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37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2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59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4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65b8c8866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65b8c88666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318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5b8c8866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5b8c8866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47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65b8c88666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65b8c8866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65b8c8866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65b8c8866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aef62aa4e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aef62aa4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6b47115854_0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6b47115854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b4711585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b4711585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6b4711585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6b4711585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1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65b8c88666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65b8c8866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65b8c88666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65b8c88666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09763f3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709763f3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25750" y="860400"/>
            <a:ext cx="2498400" cy="2692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71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925750" y="3659875"/>
            <a:ext cx="2498400" cy="51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flipH="1">
            <a:off x="-1504831" y="1782683"/>
            <a:ext cx="6795898" cy="3371479"/>
          </a:xfrm>
          <a:custGeom>
            <a:avLst/>
            <a:gdLst/>
            <a:ahLst/>
            <a:cxnLst/>
            <a:rect l="l" t="t" r="r" b="b"/>
            <a:pathLst>
              <a:path w="182796" h="90686" extrusionOk="0">
                <a:moveTo>
                  <a:pt x="42095" y="260"/>
                </a:moveTo>
                <a:cubicBezTo>
                  <a:pt x="32418" y="893"/>
                  <a:pt x="23619" y="6668"/>
                  <a:pt x="17167" y="14056"/>
                </a:cubicBezTo>
                <a:cubicBezTo>
                  <a:pt x="14287" y="17340"/>
                  <a:pt x="11810" y="20954"/>
                  <a:pt x="9563" y="24699"/>
                </a:cubicBezTo>
                <a:cubicBezTo>
                  <a:pt x="4782" y="32677"/>
                  <a:pt x="1469" y="39878"/>
                  <a:pt x="649" y="49224"/>
                </a:cubicBezTo>
                <a:cubicBezTo>
                  <a:pt x="1" y="56857"/>
                  <a:pt x="821" y="64561"/>
                  <a:pt x="3068" y="71892"/>
                </a:cubicBezTo>
                <a:cubicBezTo>
                  <a:pt x="4695" y="77249"/>
                  <a:pt x="6985" y="82376"/>
                  <a:pt x="9894" y="87157"/>
                </a:cubicBezTo>
                <a:cubicBezTo>
                  <a:pt x="10125" y="87517"/>
                  <a:pt x="10974" y="89159"/>
                  <a:pt x="11853" y="90541"/>
                </a:cubicBezTo>
                <a:cubicBezTo>
                  <a:pt x="11954" y="90685"/>
                  <a:pt x="170022" y="90426"/>
                  <a:pt x="170022" y="90426"/>
                </a:cubicBezTo>
                <a:cubicBezTo>
                  <a:pt x="178562" y="73087"/>
                  <a:pt x="182796" y="57346"/>
                  <a:pt x="181442" y="44313"/>
                </a:cubicBezTo>
                <a:cubicBezTo>
                  <a:pt x="179973" y="30243"/>
                  <a:pt x="177727" y="16980"/>
                  <a:pt x="159048" y="8483"/>
                </a:cubicBezTo>
                <a:cubicBezTo>
                  <a:pt x="140370" y="1"/>
                  <a:pt x="120438" y="14661"/>
                  <a:pt x="102019" y="14920"/>
                </a:cubicBezTo>
                <a:cubicBezTo>
                  <a:pt x="95294" y="15007"/>
                  <a:pt x="89173" y="12443"/>
                  <a:pt x="82851" y="10514"/>
                </a:cubicBezTo>
                <a:cubicBezTo>
                  <a:pt x="76039" y="8440"/>
                  <a:pt x="69213" y="6294"/>
                  <a:pt x="62416" y="4105"/>
                </a:cubicBezTo>
                <a:cubicBezTo>
                  <a:pt x="56410" y="2161"/>
                  <a:pt x="50247" y="202"/>
                  <a:pt x="43982" y="202"/>
                </a:cubicBezTo>
                <a:cubicBezTo>
                  <a:pt x="43348" y="202"/>
                  <a:pt x="42729" y="231"/>
                  <a:pt x="42095" y="274"/>
                </a:cubicBezTo>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447" y="2804246"/>
            <a:ext cx="5150645" cy="2346160"/>
          </a:xfrm>
          <a:custGeom>
            <a:avLst/>
            <a:gdLst/>
            <a:ahLst/>
            <a:cxnLst/>
            <a:rect l="l" t="t" r="r" b="b"/>
            <a:pathLst>
              <a:path w="138542" h="63107" extrusionOk="0">
                <a:moveTo>
                  <a:pt x="37084" y="1498"/>
                </a:moveTo>
                <a:cubicBezTo>
                  <a:pt x="30834" y="4018"/>
                  <a:pt x="25966" y="9116"/>
                  <a:pt x="22193" y="14704"/>
                </a:cubicBezTo>
                <a:cubicBezTo>
                  <a:pt x="18406" y="20277"/>
                  <a:pt x="15554" y="26427"/>
                  <a:pt x="12055" y="32173"/>
                </a:cubicBezTo>
                <a:cubicBezTo>
                  <a:pt x="8123" y="38653"/>
                  <a:pt x="7331" y="42153"/>
                  <a:pt x="1916" y="47452"/>
                </a:cubicBezTo>
                <a:cubicBezTo>
                  <a:pt x="1" y="49325"/>
                  <a:pt x="103892" y="63020"/>
                  <a:pt x="103892" y="63020"/>
                </a:cubicBezTo>
                <a:lnTo>
                  <a:pt x="129540" y="63107"/>
                </a:lnTo>
                <a:lnTo>
                  <a:pt x="138541" y="63107"/>
                </a:lnTo>
                <a:lnTo>
                  <a:pt x="138541" y="42225"/>
                </a:lnTo>
                <a:cubicBezTo>
                  <a:pt x="136885" y="41591"/>
                  <a:pt x="134955" y="41116"/>
                  <a:pt x="133040" y="41289"/>
                </a:cubicBezTo>
                <a:cubicBezTo>
                  <a:pt x="132262" y="41361"/>
                  <a:pt x="131484" y="41490"/>
                  <a:pt x="130721" y="41692"/>
                </a:cubicBezTo>
                <a:cubicBezTo>
                  <a:pt x="125119" y="43190"/>
                  <a:pt x="119013" y="42426"/>
                  <a:pt x="114333" y="38812"/>
                </a:cubicBezTo>
                <a:cubicBezTo>
                  <a:pt x="109364" y="34981"/>
                  <a:pt x="106513" y="28644"/>
                  <a:pt x="100997" y="25620"/>
                </a:cubicBezTo>
                <a:cubicBezTo>
                  <a:pt x="96259" y="23013"/>
                  <a:pt x="90599" y="23373"/>
                  <a:pt x="84997" y="23734"/>
                </a:cubicBezTo>
                <a:cubicBezTo>
                  <a:pt x="78805" y="24137"/>
                  <a:pt x="72684" y="24540"/>
                  <a:pt x="67917" y="20968"/>
                </a:cubicBezTo>
                <a:cubicBezTo>
                  <a:pt x="62373" y="16821"/>
                  <a:pt x="61091" y="8843"/>
                  <a:pt x="56036" y="4119"/>
                </a:cubicBezTo>
                <a:cubicBezTo>
                  <a:pt x="53012" y="1296"/>
                  <a:pt x="48922" y="0"/>
                  <a:pt x="44760" y="0"/>
                </a:cubicBezTo>
                <a:cubicBezTo>
                  <a:pt x="42125" y="0"/>
                  <a:pt x="39518" y="504"/>
                  <a:pt x="37084" y="1484"/>
                </a:cubicBezTo>
              </a:path>
            </a:pathLst>
          </a:custGeom>
          <a:gradFill>
            <a:gsLst>
              <a:gs pos="0">
                <a:srgbClr val="E3FFD5"/>
              </a:gs>
              <a:gs pos="100000">
                <a:srgbClr val="90EBBA"/>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68224" y="3606277"/>
            <a:ext cx="4655367" cy="1546287"/>
          </a:xfrm>
          <a:custGeom>
            <a:avLst/>
            <a:gdLst/>
            <a:ahLst/>
            <a:cxnLst/>
            <a:rect l="l" t="t" r="r" b="b"/>
            <a:pathLst>
              <a:path w="125220" h="41592" extrusionOk="0">
                <a:moveTo>
                  <a:pt x="44111" y="3658"/>
                </a:moveTo>
                <a:cubicBezTo>
                  <a:pt x="40165" y="6654"/>
                  <a:pt x="37184" y="10758"/>
                  <a:pt x="33670" y="14286"/>
                </a:cubicBezTo>
                <a:cubicBezTo>
                  <a:pt x="30156" y="17815"/>
                  <a:pt x="25750" y="20897"/>
                  <a:pt x="20810" y="20954"/>
                </a:cubicBezTo>
                <a:cubicBezTo>
                  <a:pt x="17973" y="20997"/>
                  <a:pt x="15222" y="20018"/>
                  <a:pt x="12486" y="19039"/>
                </a:cubicBezTo>
                <a:cubicBezTo>
                  <a:pt x="9375" y="17915"/>
                  <a:pt x="6265" y="16807"/>
                  <a:pt x="3024" y="17195"/>
                </a:cubicBezTo>
                <a:cubicBezTo>
                  <a:pt x="1987" y="17325"/>
                  <a:pt x="965" y="17599"/>
                  <a:pt x="0" y="18016"/>
                </a:cubicBezTo>
                <a:cubicBezTo>
                  <a:pt x="346" y="19644"/>
                  <a:pt x="778" y="21257"/>
                  <a:pt x="1253" y="22855"/>
                </a:cubicBezTo>
                <a:cubicBezTo>
                  <a:pt x="2880" y="28212"/>
                  <a:pt x="5170" y="33339"/>
                  <a:pt x="8079" y="38106"/>
                </a:cubicBezTo>
                <a:cubicBezTo>
                  <a:pt x="8310" y="38481"/>
                  <a:pt x="9174" y="40137"/>
                  <a:pt x="10052" y="41519"/>
                </a:cubicBezTo>
                <a:cubicBezTo>
                  <a:pt x="10124" y="41591"/>
                  <a:pt x="125162" y="41418"/>
                  <a:pt x="125219" y="41505"/>
                </a:cubicBezTo>
                <a:cubicBezTo>
                  <a:pt x="124859" y="41217"/>
                  <a:pt x="124557" y="40886"/>
                  <a:pt x="124297" y="40511"/>
                </a:cubicBezTo>
                <a:cubicBezTo>
                  <a:pt x="122526" y="38106"/>
                  <a:pt x="119099" y="37818"/>
                  <a:pt x="116161" y="38120"/>
                </a:cubicBezTo>
                <a:cubicBezTo>
                  <a:pt x="113223" y="38437"/>
                  <a:pt x="110127" y="39114"/>
                  <a:pt x="107419" y="37919"/>
                </a:cubicBezTo>
                <a:cubicBezTo>
                  <a:pt x="102134" y="35571"/>
                  <a:pt x="101558" y="27766"/>
                  <a:pt x="96921" y="24281"/>
                </a:cubicBezTo>
                <a:cubicBezTo>
                  <a:pt x="93695" y="21847"/>
                  <a:pt x="89605" y="22164"/>
                  <a:pt x="85457" y="22481"/>
                </a:cubicBezTo>
                <a:cubicBezTo>
                  <a:pt x="81943" y="22740"/>
                  <a:pt x="78386" y="23014"/>
                  <a:pt x="75276" y="21602"/>
                </a:cubicBezTo>
                <a:cubicBezTo>
                  <a:pt x="66952" y="17843"/>
                  <a:pt x="66347" y="4450"/>
                  <a:pt x="57965" y="836"/>
                </a:cubicBezTo>
                <a:cubicBezTo>
                  <a:pt x="56655" y="274"/>
                  <a:pt x="55258" y="0"/>
                  <a:pt x="53846" y="15"/>
                </a:cubicBezTo>
                <a:cubicBezTo>
                  <a:pt x="50419" y="15"/>
                  <a:pt x="46919" y="1527"/>
                  <a:pt x="44111" y="3658"/>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518832" y="2571746"/>
            <a:ext cx="1301062" cy="1333212"/>
          </a:xfrm>
          <a:custGeom>
            <a:avLst/>
            <a:gdLst/>
            <a:ahLst/>
            <a:cxnLst/>
            <a:rect l="l" t="t" r="r" b="b"/>
            <a:pathLst>
              <a:path w="15194" h="15569" extrusionOk="0">
                <a:moveTo>
                  <a:pt x="13955" y="5502"/>
                </a:moveTo>
                <a:cubicBezTo>
                  <a:pt x="12343" y="2204"/>
                  <a:pt x="7936" y="0"/>
                  <a:pt x="4436" y="3687"/>
                </a:cubicBezTo>
                <a:cubicBezTo>
                  <a:pt x="1" y="8367"/>
                  <a:pt x="5416" y="15568"/>
                  <a:pt x="11176" y="12875"/>
                </a:cubicBezTo>
                <a:cubicBezTo>
                  <a:pt x="14805" y="11190"/>
                  <a:pt x="15194" y="8022"/>
                  <a:pt x="13955" y="5502"/>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ix columns">
  <p:cSld name="CUSTOM_7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720078" y="1168800"/>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1" name="Google Shape;171;p23"/>
          <p:cNvSpPr txBox="1">
            <a:spLocks noGrp="1"/>
          </p:cNvSpPr>
          <p:nvPr>
            <p:ph type="subTitle" idx="2"/>
          </p:nvPr>
        </p:nvSpPr>
        <p:spPr>
          <a:xfrm>
            <a:off x="720000" y="140026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2" name="Google Shape;172;p23"/>
          <p:cNvSpPr txBox="1">
            <a:spLocks noGrp="1"/>
          </p:cNvSpPr>
          <p:nvPr>
            <p:ph type="subTitle" idx="3"/>
          </p:nvPr>
        </p:nvSpPr>
        <p:spPr>
          <a:xfrm>
            <a:off x="720078" y="2295149"/>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3" name="Google Shape;173;p23"/>
          <p:cNvSpPr txBox="1">
            <a:spLocks noGrp="1"/>
          </p:cNvSpPr>
          <p:nvPr>
            <p:ph type="subTitle" idx="4"/>
          </p:nvPr>
        </p:nvSpPr>
        <p:spPr>
          <a:xfrm>
            <a:off x="720000" y="2526762"/>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4" name="Google Shape;174;p23"/>
          <p:cNvSpPr txBox="1">
            <a:spLocks noGrp="1"/>
          </p:cNvSpPr>
          <p:nvPr>
            <p:ph type="subTitle" idx="5"/>
          </p:nvPr>
        </p:nvSpPr>
        <p:spPr>
          <a:xfrm>
            <a:off x="720078" y="3421497"/>
            <a:ext cx="2032500" cy="2085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 name="Google Shape;175;p23"/>
          <p:cNvSpPr txBox="1">
            <a:spLocks noGrp="1"/>
          </p:cNvSpPr>
          <p:nvPr>
            <p:ph type="subTitle" idx="6"/>
          </p:nvPr>
        </p:nvSpPr>
        <p:spPr>
          <a:xfrm>
            <a:off x="720000" y="3653123"/>
            <a:ext cx="2032500" cy="53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6" name="Google Shape;176;p23"/>
          <p:cNvSpPr/>
          <p:nvPr/>
        </p:nvSpPr>
        <p:spPr>
          <a:xfrm>
            <a:off x="2041645" y="3635812"/>
            <a:ext cx="5642691" cy="1504812"/>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txBox="1">
            <a:spLocks noGrp="1"/>
          </p:cNvSpPr>
          <p:nvPr>
            <p:ph type="subTitle" idx="7"/>
          </p:nvPr>
        </p:nvSpPr>
        <p:spPr>
          <a:xfrm>
            <a:off x="6391500" y="1168800"/>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8" name="Google Shape;178;p23"/>
          <p:cNvSpPr txBox="1">
            <a:spLocks noGrp="1"/>
          </p:cNvSpPr>
          <p:nvPr>
            <p:ph type="subTitle" idx="8"/>
          </p:nvPr>
        </p:nvSpPr>
        <p:spPr>
          <a:xfrm>
            <a:off x="6391500" y="1404826"/>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9" name="Google Shape;179;p23"/>
          <p:cNvSpPr txBox="1">
            <a:spLocks noGrp="1"/>
          </p:cNvSpPr>
          <p:nvPr>
            <p:ph type="subTitle" idx="9"/>
          </p:nvPr>
        </p:nvSpPr>
        <p:spPr>
          <a:xfrm>
            <a:off x="6391500" y="2295149"/>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0" name="Google Shape;180;p23"/>
          <p:cNvSpPr txBox="1">
            <a:spLocks noGrp="1"/>
          </p:cNvSpPr>
          <p:nvPr>
            <p:ph type="subTitle" idx="13"/>
          </p:nvPr>
        </p:nvSpPr>
        <p:spPr>
          <a:xfrm>
            <a:off x="6391500" y="2528974"/>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1" name="Google Shape;181;p23"/>
          <p:cNvSpPr txBox="1">
            <a:spLocks noGrp="1"/>
          </p:cNvSpPr>
          <p:nvPr>
            <p:ph type="subTitle" idx="14"/>
          </p:nvPr>
        </p:nvSpPr>
        <p:spPr>
          <a:xfrm>
            <a:off x="6391500" y="3421497"/>
            <a:ext cx="2032500" cy="2085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82" name="Google Shape;182;p23"/>
          <p:cNvSpPr txBox="1">
            <a:spLocks noGrp="1"/>
          </p:cNvSpPr>
          <p:nvPr>
            <p:ph type="subTitle" idx="15"/>
          </p:nvPr>
        </p:nvSpPr>
        <p:spPr>
          <a:xfrm>
            <a:off x="6391500" y="3653123"/>
            <a:ext cx="2032500" cy="5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CUSTOM_8">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5" name="Google Shape;185;p24"/>
          <p:cNvSpPr/>
          <p:nvPr/>
        </p:nvSpPr>
        <p:spPr>
          <a:xfrm>
            <a:off x="6831885" y="3664338"/>
            <a:ext cx="2311831" cy="1478595"/>
          </a:xfrm>
          <a:custGeom>
            <a:avLst/>
            <a:gdLst/>
            <a:ahLst/>
            <a:cxnLst/>
            <a:rect l="l" t="t" r="r" b="b"/>
            <a:pathLst>
              <a:path w="72132" h="46134" extrusionOk="0">
                <a:moveTo>
                  <a:pt x="72131" y="18"/>
                </a:moveTo>
                <a:cubicBezTo>
                  <a:pt x="67069" y="168"/>
                  <a:pt x="58464" y="2758"/>
                  <a:pt x="53785" y="17411"/>
                </a:cubicBezTo>
                <a:cubicBezTo>
                  <a:pt x="48171" y="35055"/>
                  <a:pt x="31747" y="37361"/>
                  <a:pt x="24646" y="36325"/>
                </a:cubicBezTo>
                <a:cubicBezTo>
                  <a:pt x="20819" y="35757"/>
                  <a:pt x="15656" y="36325"/>
                  <a:pt x="12532" y="37161"/>
                </a:cubicBezTo>
                <a:cubicBezTo>
                  <a:pt x="6834" y="38681"/>
                  <a:pt x="1" y="46133"/>
                  <a:pt x="1" y="46133"/>
                </a:cubicBezTo>
                <a:lnTo>
                  <a:pt x="72081" y="46133"/>
                </a:lnTo>
                <a:cubicBezTo>
                  <a:pt x="72081" y="46133"/>
                  <a:pt x="72131" y="1"/>
                  <a:pt x="72131" y="18"/>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395" y="2786104"/>
            <a:ext cx="1525676" cy="2356829"/>
          </a:xfrm>
          <a:custGeom>
            <a:avLst/>
            <a:gdLst/>
            <a:ahLst/>
            <a:cxnLst/>
            <a:rect l="l" t="t" r="r" b="b"/>
            <a:pathLst>
              <a:path w="47603" h="73536" extrusionOk="0">
                <a:moveTo>
                  <a:pt x="47586" y="73535"/>
                </a:moveTo>
                <a:cubicBezTo>
                  <a:pt x="47436" y="68172"/>
                  <a:pt x="44796" y="59065"/>
                  <a:pt x="29942" y="54136"/>
                </a:cubicBezTo>
                <a:cubicBezTo>
                  <a:pt x="12081" y="48205"/>
                  <a:pt x="14203" y="19466"/>
                  <a:pt x="13551" y="16074"/>
                </a:cubicBezTo>
                <a:cubicBezTo>
                  <a:pt x="12365" y="9959"/>
                  <a:pt x="9992" y="2290"/>
                  <a:pt x="184" y="1"/>
                </a:cubicBezTo>
                <a:cubicBezTo>
                  <a:pt x="151" y="101"/>
                  <a:pt x="0" y="73535"/>
                  <a:pt x="0" y="73535"/>
                </a:cubicBezTo>
                <a:cubicBezTo>
                  <a:pt x="0" y="73535"/>
                  <a:pt x="47603" y="73535"/>
                  <a:pt x="47586" y="73535"/>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txBox="1">
            <a:spLocks noGrp="1"/>
          </p:cNvSpPr>
          <p:nvPr>
            <p:ph type="subTitle" idx="1"/>
          </p:nvPr>
        </p:nvSpPr>
        <p:spPr>
          <a:xfrm>
            <a:off x="2085150" y="1452000"/>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88" name="Google Shape;188;p24"/>
          <p:cNvSpPr txBox="1">
            <a:spLocks noGrp="1"/>
          </p:cNvSpPr>
          <p:nvPr>
            <p:ph type="subTitle" idx="2"/>
          </p:nvPr>
        </p:nvSpPr>
        <p:spPr>
          <a:xfrm>
            <a:off x="5527650" y="1451850"/>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89" name="Google Shape;189;p24"/>
          <p:cNvSpPr txBox="1">
            <a:spLocks noGrp="1"/>
          </p:cNvSpPr>
          <p:nvPr>
            <p:ph type="subTitle" idx="3"/>
          </p:nvPr>
        </p:nvSpPr>
        <p:spPr>
          <a:xfrm>
            <a:off x="2085150" y="2989014"/>
            <a:ext cx="1358400" cy="5016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0" name="Google Shape;190;p24"/>
          <p:cNvSpPr txBox="1">
            <a:spLocks noGrp="1"/>
          </p:cNvSpPr>
          <p:nvPr>
            <p:ph type="subTitle" idx="4"/>
          </p:nvPr>
        </p:nvSpPr>
        <p:spPr>
          <a:xfrm>
            <a:off x="5527650" y="2988864"/>
            <a:ext cx="1813500" cy="50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1" name="Google Shape;191;p24"/>
          <p:cNvSpPr txBox="1">
            <a:spLocks noGrp="1"/>
          </p:cNvSpPr>
          <p:nvPr>
            <p:ph type="subTitle" idx="5"/>
          </p:nvPr>
        </p:nvSpPr>
        <p:spPr>
          <a:xfrm>
            <a:off x="5982500" y="2220420"/>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2" name="Google Shape;192;p24"/>
          <p:cNvSpPr txBox="1">
            <a:spLocks noGrp="1"/>
          </p:cNvSpPr>
          <p:nvPr>
            <p:ph type="subTitle" idx="6"/>
          </p:nvPr>
        </p:nvSpPr>
        <p:spPr>
          <a:xfrm>
            <a:off x="2085150" y="2220270"/>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3" name="Google Shape;193;p24"/>
          <p:cNvSpPr txBox="1">
            <a:spLocks noGrp="1"/>
          </p:cNvSpPr>
          <p:nvPr>
            <p:ph type="subTitle" idx="7"/>
          </p:nvPr>
        </p:nvSpPr>
        <p:spPr>
          <a:xfrm>
            <a:off x="5982500" y="3757909"/>
            <a:ext cx="1358400" cy="5016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19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4" name="Google Shape;194;p24"/>
          <p:cNvSpPr txBox="1">
            <a:spLocks noGrp="1"/>
          </p:cNvSpPr>
          <p:nvPr>
            <p:ph type="subTitle" idx="8"/>
          </p:nvPr>
        </p:nvSpPr>
        <p:spPr>
          <a:xfrm>
            <a:off x="2085150" y="3757759"/>
            <a:ext cx="1813500" cy="50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2">
  <p:cSld name="CUSTOM_10">
    <p:spTree>
      <p:nvGrpSpPr>
        <p:cNvPr id="1" name="Shape 207"/>
        <p:cNvGrpSpPr/>
        <p:nvPr/>
      </p:nvGrpSpPr>
      <p:grpSpPr>
        <a:xfrm>
          <a:off x="0" y="0"/>
          <a:ext cx="0" cy="0"/>
          <a:chOff x="0" y="0"/>
          <a:chExt cx="0" cy="0"/>
        </a:xfrm>
      </p:grpSpPr>
      <p:sp>
        <p:nvSpPr>
          <p:cNvPr id="208" name="Google Shape;208;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27"/>
          <p:cNvSpPr/>
          <p:nvPr/>
        </p:nvSpPr>
        <p:spPr>
          <a:xfrm>
            <a:off x="4164" y="-5"/>
            <a:ext cx="2490702" cy="1204920"/>
          </a:xfrm>
          <a:custGeom>
            <a:avLst/>
            <a:gdLst/>
            <a:ahLst/>
            <a:cxnLst/>
            <a:rect l="l" t="t" r="r" b="b"/>
            <a:pathLst>
              <a:path w="77713" h="37595" extrusionOk="0">
                <a:moveTo>
                  <a:pt x="1" y="37594"/>
                </a:moveTo>
                <a:cubicBezTo>
                  <a:pt x="5046" y="37461"/>
                  <a:pt x="13618" y="35389"/>
                  <a:pt x="18263" y="23643"/>
                </a:cubicBezTo>
                <a:cubicBezTo>
                  <a:pt x="22824" y="12114"/>
                  <a:pt x="34955" y="10644"/>
                  <a:pt x="42557" y="10928"/>
                </a:cubicBezTo>
                <a:cubicBezTo>
                  <a:pt x="48121" y="11162"/>
                  <a:pt x="53668" y="10359"/>
                  <a:pt x="58932" y="8588"/>
                </a:cubicBezTo>
                <a:cubicBezTo>
                  <a:pt x="65849" y="6232"/>
                  <a:pt x="74437" y="2907"/>
                  <a:pt x="77712" y="0"/>
                </a:cubicBezTo>
                <a:lnTo>
                  <a:pt x="1" y="0"/>
                </a:lnTo>
                <a:cubicBezTo>
                  <a:pt x="1" y="0"/>
                  <a:pt x="1" y="37594"/>
                  <a:pt x="1" y="37594"/>
                </a:cubicBez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6651463" y="-5"/>
            <a:ext cx="2490125" cy="1204920"/>
          </a:xfrm>
          <a:custGeom>
            <a:avLst/>
            <a:gdLst/>
            <a:ahLst/>
            <a:cxnLst/>
            <a:rect l="l" t="t" r="r" b="b"/>
            <a:pathLst>
              <a:path w="77695" h="37595" extrusionOk="0">
                <a:moveTo>
                  <a:pt x="77695" y="37594"/>
                </a:moveTo>
                <a:cubicBezTo>
                  <a:pt x="72649" y="37461"/>
                  <a:pt x="64077" y="35389"/>
                  <a:pt x="59432" y="23643"/>
                </a:cubicBezTo>
                <a:cubicBezTo>
                  <a:pt x="54888" y="12114"/>
                  <a:pt x="42757" y="10644"/>
                  <a:pt x="35138" y="10928"/>
                </a:cubicBezTo>
                <a:cubicBezTo>
                  <a:pt x="29574" y="11162"/>
                  <a:pt x="24027" y="10359"/>
                  <a:pt x="18764" y="8588"/>
                </a:cubicBezTo>
                <a:cubicBezTo>
                  <a:pt x="11846" y="6232"/>
                  <a:pt x="3275" y="2907"/>
                  <a:pt x="0" y="0"/>
                </a:cubicBezTo>
                <a:lnTo>
                  <a:pt x="77695" y="0"/>
                </a:lnTo>
                <a:cubicBezTo>
                  <a:pt x="77695" y="0"/>
                  <a:pt x="77695" y="37594"/>
                  <a:pt x="77695" y="37594"/>
                </a:cubicBezTo>
                <a:close/>
              </a:path>
            </a:pathLst>
          </a:custGeom>
          <a:gradFill>
            <a:gsLst>
              <a:gs pos="0">
                <a:srgbClr val="E3FFD5"/>
              </a:gs>
              <a:gs pos="100000">
                <a:srgbClr val="90EBBA"/>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txBox="1">
            <a:spLocks noGrp="1"/>
          </p:cNvSpPr>
          <p:nvPr>
            <p:ph type="subTitle" idx="1"/>
          </p:nvPr>
        </p:nvSpPr>
        <p:spPr>
          <a:xfrm>
            <a:off x="2957175" y="1567325"/>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2" name="Google Shape;212;p27"/>
          <p:cNvSpPr txBox="1">
            <a:spLocks noGrp="1"/>
          </p:cNvSpPr>
          <p:nvPr>
            <p:ph type="subTitle" idx="2"/>
          </p:nvPr>
        </p:nvSpPr>
        <p:spPr>
          <a:xfrm>
            <a:off x="1291975" y="15765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3" name="Google Shape;213;p27"/>
          <p:cNvSpPr txBox="1">
            <a:spLocks noGrp="1"/>
          </p:cNvSpPr>
          <p:nvPr>
            <p:ph type="subTitle" idx="3"/>
          </p:nvPr>
        </p:nvSpPr>
        <p:spPr>
          <a:xfrm>
            <a:off x="2957175" y="3836931"/>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4" name="Google Shape;214;p27"/>
          <p:cNvSpPr txBox="1">
            <a:spLocks noGrp="1"/>
          </p:cNvSpPr>
          <p:nvPr>
            <p:ph type="subTitle" idx="4"/>
          </p:nvPr>
        </p:nvSpPr>
        <p:spPr>
          <a:xfrm>
            <a:off x="1291975" y="38461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5" name="Google Shape;215;p27"/>
          <p:cNvSpPr txBox="1">
            <a:spLocks noGrp="1"/>
          </p:cNvSpPr>
          <p:nvPr>
            <p:ph type="subTitle" idx="5"/>
          </p:nvPr>
        </p:nvSpPr>
        <p:spPr>
          <a:xfrm>
            <a:off x="2385075" y="2700037"/>
            <a:ext cx="1206000" cy="331200"/>
          </a:xfrm>
          <a:prstGeom prst="rect">
            <a:avLst/>
          </a:prstGeom>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16" name="Google Shape;216;p27"/>
          <p:cNvSpPr txBox="1">
            <a:spLocks noGrp="1"/>
          </p:cNvSpPr>
          <p:nvPr>
            <p:ph type="subTitle" idx="6"/>
          </p:nvPr>
        </p:nvSpPr>
        <p:spPr>
          <a:xfrm>
            <a:off x="720000" y="2709275"/>
            <a:ext cx="1574100" cy="636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7" name="Google Shape;217;p27"/>
          <p:cNvSpPr txBox="1">
            <a:spLocks noGrp="1"/>
          </p:cNvSpPr>
          <p:nvPr>
            <p:ph type="subTitle" idx="7"/>
          </p:nvPr>
        </p:nvSpPr>
        <p:spPr>
          <a:xfrm flipH="1">
            <a:off x="4980825" y="1567325"/>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8" name="Google Shape;218;p27"/>
          <p:cNvSpPr txBox="1">
            <a:spLocks noGrp="1"/>
          </p:cNvSpPr>
          <p:nvPr>
            <p:ph type="subTitle" idx="8"/>
          </p:nvPr>
        </p:nvSpPr>
        <p:spPr>
          <a:xfrm flipH="1">
            <a:off x="6277925" y="15765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9" name="Google Shape;219;p27"/>
          <p:cNvSpPr txBox="1">
            <a:spLocks noGrp="1"/>
          </p:cNvSpPr>
          <p:nvPr>
            <p:ph type="subTitle" idx="9"/>
          </p:nvPr>
        </p:nvSpPr>
        <p:spPr>
          <a:xfrm flipH="1">
            <a:off x="4980825" y="3836931"/>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0" name="Google Shape;220;p27"/>
          <p:cNvSpPr txBox="1">
            <a:spLocks noGrp="1"/>
          </p:cNvSpPr>
          <p:nvPr>
            <p:ph type="subTitle" idx="13"/>
          </p:nvPr>
        </p:nvSpPr>
        <p:spPr>
          <a:xfrm flipH="1">
            <a:off x="6277925" y="38461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1" name="Google Shape;221;p27"/>
          <p:cNvSpPr txBox="1">
            <a:spLocks noGrp="1"/>
          </p:cNvSpPr>
          <p:nvPr>
            <p:ph type="subTitle" idx="14"/>
          </p:nvPr>
        </p:nvSpPr>
        <p:spPr>
          <a:xfrm flipH="1">
            <a:off x="5552925" y="2700037"/>
            <a:ext cx="1206000" cy="331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2" name="Google Shape;222;p27"/>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233"/>
        <p:cNvGrpSpPr/>
        <p:nvPr/>
      </p:nvGrpSpPr>
      <p:grpSpPr>
        <a:xfrm>
          <a:off x="0" y="0"/>
          <a:ext cx="0" cy="0"/>
          <a:chOff x="0" y="0"/>
          <a:chExt cx="0" cy="0"/>
        </a:xfrm>
      </p:grpSpPr>
      <p:sp>
        <p:nvSpPr>
          <p:cNvPr id="234" name="Google Shape;234;p29"/>
          <p:cNvSpPr/>
          <p:nvPr/>
        </p:nvSpPr>
        <p:spPr>
          <a:xfrm>
            <a:off x="1192350" y="625625"/>
            <a:ext cx="6595754" cy="3833136"/>
          </a:xfrm>
          <a:custGeom>
            <a:avLst/>
            <a:gdLst/>
            <a:ahLst/>
            <a:cxnLst/>
            <a:rect l="l" t="t" r="r" b="b"/>
            <a:pathLst>
              <a:path w="305359" h="177460" extrusionOk="0">
                <a:moveTo>
                  <a:pt x="262195" y="0"/>
                </a:moveTo>
                <a:cubicBezTo>
                  <a:pt x="258473" y="0"/>
                  <a:pt x="254363" y="1311"/>
                  <a:pt x="249880" y="4529"/>
                </a:cubicBezTo>
                <a:cubicBezTo>
                  <a:pt x="244029" y="8719"/>
                  <a:pt x="237832" y="12908"/>
                  <a:pt x="231758" y="16875"/>
                </a:cubicBezTo>
                <a:cubicBezTo>
                  <a:pt x="229627" y="18263"/>
                  <a:pt x="227296" y="19329"/>
                  <a:pt x="224867" y="20023"/>
                </a:cubicBezTo>
                <a:lnTo>
                  <a:pt x="209844" y="24287"/>
                </a:lnTo>
                <a:cubicBezTo>
                  <a:pt x="206944" y="25108"/>
                  <a:pt x="203988" y="25508"/>
                  <a:pt x="201050" y="25508"/>
                </a:cubicBezTo>
                <a:cubicBezTo>
                  <a:pt x="193795" y="25508"/>
                  <a:pt x="186653" y="23071"/>
                  <a:pt x="180741" y="18536"/>
                </a:cubicBezTo>
                <a:cubicBezTo>
                  <a:pt x="168844" y="9391"/>
                  <a:pt x="152459" y="6436"/>
                  <a:pt x="136250" y="6436"/>
                </a:cubicBezTo>
                <a:cubicBezTo>
                  <a:pt x="106628" y="6436"/>
                  <a:pt x="77592" y="16305"/>
                  <a:pt x="77592" y="16305"/>
                </a:cubicBezTo>
                <a:cubicBezTo>
                  <a:pt x="77592" y="16305"/>
                  <a:pt x="54661" y="12264"/>
                  <a:pt x="48786" y="10727"/>
                </a:cubicBezTo>
                <a:cubicBezTo>
                  <a:pt x="47704" y="10441"/>
                  <a:pt x="46204" y="10268"/>
                  <a:pt x="44426" y="10268"/>
                </a:cubicBezTo>
                <a:cubicBezTo>
                  <a:pt x="35570" y="10268"/>
                  <a:pt x="19808" y="14559"/>
                  <a:pt x="14378" y="30559"/>
                </a:cubicBezTo>
                <a:cubicBezTo>
                  <a:pt x="9048" y="46325"/>
                  <a:pt x="23352" y="62314"/>
                  <a:pt x="28632" y="67520"/>
                </a:cubicBezTo>
                <a:cubicBezTo>
                  <a:pt x="32202" y="71015"/>
                  <a:pt x="34929" y="75279"/>
                  <a:pt x="36590" y="79964"/>
                </a:cubicBezTo>
                <a:cubicBezTo>
                  <a:pt x="39788" y="89062"/>
                  <a:pt x="39961" y="102622"/>
                  <a:pt x="22435" y="115463"/>
                </a:cubicBezTo>
                <a:cubicBezTo>
                  <a:pt x="0" y="131873"/>
                  <a:pt x="12445" y="154159"/>
                  <a:pt x="20179" y="164422"/>
                </a:cubicBezTo>
                <a:cubicBezTo>
                  <a:pt x="23327" y="168587"/>
                  <a:pt x="27665" y="171710"/>
                  <a:pt x="32599" y="173421"/>
                </a:cubicBezTo>
                <a:cubicBezTo>
                  <a:pt x="37677" y="175147"/>
                  <a:pt x="45157" y="176879"/>
                  <a:pt x="54741" y="176879"/>
                </a:cubicBezTo>
                <a:cubicBezTo>
                  <a:pt x="64291" y="176879"/>
                  <a:pt x="75930" y="175159"/>
                  <a:pt x="89367" y="170000"/>
                </a:cubicBezTo>
                <a:cubicBezTo>
                  <a:pt x="100815" y="165592"/>
                  <a:pt x="118494" y="164014"/>
                  <a:pt x="137937" y="164014"/>
                </a:cubicBezTo>
                <a:cubicBezTo>
                  <a:pt x="173056" y="164014"/>
                  <a:pt x="213934" y="169162"/>
                  <a:pt x="234262" y="172082"/>
                </a:cubicBezTo>
                <a:cubicBezTo>
                  <a:pt x="240360" y="172975"/>
                  <a:pt x="246384" y="174388"/>
                  <a:pt x="252235" y="176296"/>
                </a:cubicBezTo>
                <a:cubicBezTo>
                  <a:pt x="254243" y="176934"/>
                  <a:pt x="256700" y="177459"/>
                  <a:pt x="259356" y="177459"/>
                </a:cubicBezTo>
                <a:cubicBezTo>
                  <a:pt x="267850" y="177459"/>
                  <a:pt x="278382" y="172090"/>
                  <a:pt x="282800" y="147863"/>
                </a:cubicBezTo>
                <a:cubicBezTo>
                  <a:pt x="283222" y="145607"/>
                  <a:pt x="283346" y="143301"/>
                  <a:pt x="283172" y="140996"/>
                </a:cubicBezTo>
                <a:cubicBezTo>
                  <a:pt x="282577" y="133336"/>
                  <a:pt x="280148" y="114917"/>
                  <a:pt x="270232" y="102076"/>
                </a:cubicBezTo>
                <a:cubicBezTo>
                  <a:pt x="268001" y="99250"/>
                  <a:pt x="267034" y="95656"/>
                  <a:pt x="267579" y="92111"/>
                </a:cubicBezTo>
                <a:cubicBezTo>
                  <a:pt x="268398" y="87128"/>
                  <a:pt x="271992" y="80485"/>
                  <a:pt x="283346" y="74238"/>
                </a:cubicBezTo>
                <a:cubicBezTo>
                  <a:pt x="305359" y="62165"/>
                  <a:pt x="287386" y="25278"/>
                  <a:pt x="287386" y="25278"/>
                </a:cubicBezTo>
                <a:cubicBezTo>
                  <a:pt x="287386" y="25278"/>
                  <a:pt x="278538" y="0"/>
                  <a:pt x="262195" y="0"/>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title"/>
          </p:nvPr>
        </p:nvSpPr>
        <p:spPr>
          <a:xfrm>
            <a:off x="3192200" y="1520775"/>
            <a:ext cx="2649300" cy="81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9"/>
          <p:cNvSpPr txBox="1">
            <a:spLocks noGrp="1"/>
          </p:cNvSpPr>
          <p:nvPr>
            <p:ph type="subTitle" idx="1"/>
          </p:nvPr>
        </p:nvSpPr>
        <p:spPr>
          <a:xfrm>
            <a:off x="3192200" y="2324925"/>
            <a:ext cx="2649300" cy="202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
              <a:buNone/>
              <a:defRPr sz="1200"/>
            </a:lvl1pPr>
            <a:lvl2pPr lvl="1" algn="ctr" rtl="0">
              <a:lnSpc>
                <a:spcPct val="100000"/>
              </a:lnSpc>
              <a:spcBef>
                <a:spcPts val="160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4">
  <p:cSld name="CUSTOM_12">
    <p:spTree>
      <p:nvGrpSpPr>
        <p:cNvPr id="1" name="Shape 237"/>
        <p:cNvGrpSpPr/>
        <p:nvPr/>
      </p:nvGrpSpPr>
      <p:grpSpPr>
        <a:xfrm>
          <a:off x="0" y="0"/>
          <a:ext cx="0" cy="0"/>
          <a:chOff x="0" y="0"/>
          <a:chExt cx="0" cy="0"/>
        </a:xfrm>
      </p:grpSpPr>
      <p:sp>
        <p:nvSpPr>
          <p:cNvPr id="238" name="Google Shape;238;p30"/>
          <p:cNvSpPr/>
          <p:nvPr/>
        </p:nvSpPr>
        <p:spPr>
          <a:xfrm>
            <a:off x="412" y="2825979"/>
            <a:ext cx="9143682" cy="2327673"/>
          </a:xfrm>
          <a:custGeom>
            <a:avLst/>
            <a:gdLst/>
            <a:ahLst/>
            <a:cxnLst/>
            <a:rect l="l" t="t" r="r" b="b"/>
            <a:pathLst>
              <a:path w="285517" h="72683" extrusionOk="0">
                <a:moveTo>
                  <a:pt x="0" y="1"/>
                </a:moveTo>
                <a:lnTo>
                  <a:pt x="285516" y="1"/>
                </a:lnTo>
                <a:lnTo>
                  <a:pt x="285516" y="72683"/>
                </a:lnTo>
                <a:lnTo>
                  <a:pt x="0" y="72683"/>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0" name="Google Shape;240;p30"/>
          <p:cNvSpPr txBox="1">
            <a:spLocks noGrp="1"/>
          </p:cNvSpPr>
          <p:nvPr>
            <p:ph type="subTitle" idx="1"/>
          </p:nvPr>
        </p:nvSpPr>
        <p:spPr>
          <a:xfrm>
            <a:off x="3688950"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1" name="Google Shape;241;p30"/>
          <p:cNvSpPr txBox="1">
            <a:spLocks noGrp="1"/>
          </p:cNvSpPr>
          <p:nvPr>
            <p:ph type="subTitle" idx="2"/>
          </p:nvPr>
        </p:nvSpPr>
        <p:spPr>
          <a:xfrm>
            <a:off x="36889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30"/>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3" name="Google Shape;243;p30"/>
          <p:cNvSpPr txBox="1">
            <a:spLocks noGrp="1"/>
          </p:cNvSpPr>
          <p:nvPr>
            <p:ph type="subTitle" idx="4"/>
          </p:nvPr>
        </p:nvSpPr>
        <p:spPr>
          <a:xfrm>
            <a:off x="6316038"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4" name="Google Shape;244;p30"/>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5" name="Google Shape;245;p30"/>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20000" y="860400"/>
            <a:ext cx="5874600" cy="3740400"/>
          </a:xfrm>
          <a:prstGeom prst="rect">
            <a:avLst/>
          </a:prstGeom>
        </p:spPr>
        <p:txBody>
          <a:bodyPr spcFirstLastPara="1" wrap="square" lIns="91425" tIns="91425" rIns="91425" bIns="91425" anchor="b" anchorCtr="0">
            <a:noAutofit/>
          </a:bodyPr>
          <a:lstStyle>
            <a:lvl1pPr marL="457200" lvl="0" indent="-292100" rtl="0">
              <a:lnSpc>
                <a:spcPct val="200000"/>
              </a:lnSpc>
              <a:spcBef>
                <a:spcPts val="0"/>
              </a:spcBef>
              <a:spcAft>
                <a:spcPts val="0"/>
              </a:spcAft>
              <a:buSzPts val="1000"/>
              <a:buFont typeface="Pompiere"/>
              <a:buChar char="●"/>
              <a:defRPr sz="1200"/>
            </a:lvl1pPr>
            <a:lvl2pPr marL="914400" lvl="1" indent="-292100" rtl="0">
              <a:spcBef>
                <a:spcPts val="1600"/>
              </a:spcBef>
              <a:spcAft>
                <a:spcPts val="0"/>
              </a:spcAft>
              <a:buClr>
                <a:srgbClr val="434343"/>
              </a:buClr>
              <a:buSzPts val="1000"/>
              <a:buFont typeface="Roboto Condensed Light"/>
              <a:buChar char="○"/>
              <a:defRPr sz="1000"/>
            </a:lvl2pPr>
            <a:lvl3pPr marL="1371600" lvl="2" indent="-292100" rtl="0">
              <a:spcBef>
                <a:spcPts val="1600"/>
              </a:spcBef>
              <a:spcAft>
                <a:spcPts val="0"/>
              </a:spcAft>
              <a:buClr>
                <a:srgbClr val="434343"/>
              </a:buClr>
              <a:buSzPts val="1000"/>
              <a:buFont typeface="Roboto Condensed Light"/>
              <a:buChar char="■"/>
              <a:defRPr sz="1000"/>
            </a:lvl3pPr>
            <a:lvl4pPr marL="1828800" lvl="3" indent="-292100" rtl="0">
              <a:spcBef>
                <a:spcPts val="1600"/>
              </a:spcBef>
              <a:spcAft>
                <a:spcPts val="0"/>
              </a:spcAft>
              <a:buClr>
                <a:srgbClr val="434343"/>
              </a:buClr>
              <a:buSzPts val="1000"/>
              <a:buFont typeface="Roboto Condensed Light"/>
              <a:buChar char="●"/>
              <a:defRPr sz="1000"/>
            </a:lvl4pPr>
            <a:lvl5pPr marL="2286000" lvl="4" indent="-292100" rtl="0">
              <a:spcBef>
                <a:spcPts val="1600"/>
              </a:spcBef>
              <a:spcAft>
                <a:spcPts val="0"/>
              </a:spcAft>
              <a:buClr>
                <a:srgbClr val="434343"/>
              </a:buClr>
              <a:buSzPts val="1000"/>
              <a:buFont typeface="Roboto Condensed Light"/>
              <a:buChar char="○"/>
              <a:defRPr sz="1000"/>
            </a:lvl5pPr>
            <a:lvl6pPr marL="2743200" lvl="5" indent="-292100" rtl="0">
              <a:spcBef>
                <a:spcPts val="1600"/>
              </a:spcBef>
              <a:spcAft>
                <a:spcPts val="0"/>
              </a:spcAft>
              <a:buClr>
                <a:srgbClr val="434343"/>
              </a:buClr>
              <a:buSzPts val="1000"/>
              <a:buFont typeface="Roboto Condensed Light"/>
              <a:buChar char="■"/>
              <a:defRPr sz="1000"/>
            </a:lvl6pPr>
            <a:lvl7pPr marL="3200400" lvl="6" indent="-292100" rtl="0">
              <a:spcBef>
                <a:spcPts val="1600"/>
              </a:spcBef>
              <a:spcAft>
                <a:spcPts val="0"/>
              </a:spcAft>
              <a:buClr>
                <a:srgbClr val="434343"/>
              </a:buClr>
              <a:buSzPts val="1000"/>
              <a:buFont typeface="Roboto Condensed Light"/>
              <a:buChar char="●"/>
              <a:defRPr sz="1000"/>
            </a:lvl7pPr>
            <a:lvl8pPr marL="3657600" lvl="7" indent="-292100" rtl="0">
              <a:spcBef>
                <a:spcPts val="1600"/>
              </a:spcBef>
              <a:spcAft>
                <a:spcPts val="0"/>
              </a:spcAft>
              <a:buClr>
                <a:srgbClr val="434343"/>
              </a:buClr>
              <a:buSzPts val="1000"/>
              <a:buFont typeface="Roboto Condensed Light"/>
              <a:buChar char="○"/>
              <a:defRPr sz="1000"/>
            </a:lvl8pPr>
            <a:lvl9pPr marL="4114800" lvl="8" indent="-292100" rtl="0">
              <a:spcBef>
                <a:spcPts val="1600"/>
              </a:spcBef>
              <a:spcAft>
                <a:spcPts val="1600"/>
              </a:spcAft>
              <a:buClr>
                <a:srgbClr val="434343"/>
              </a:buClr>
              <a:buSzPts val="1000"/>
              <a:buFont typeface="Roboto Condensed Light"/>
              <a:buChar char="■"/>
              <a:defRPr sz="1000"/>
            </a:lvl9pPr>
          </a:lstStyle>
          <a:p>
            <a:endParaRPr/>
          </a:p>
        </p:txBody>
      </p:sp>
      <p:sp>
        <p:nvSpPr>
          <p:cNvPr id="23" name="Google Shape;23;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4" name="Google Shape;24;p4"/>
          <p:cNvSpPr/>
          <p:nvPr/>
        </p:nvSpPr>
        <p:spPr>
          <a:xfrm>
            <a:off x="5639026" y="2487075"/>
            <a:ext cx="3508522" cy="2660742"/>
          </a:xfrm>
          <a:custGeom>
            <a:avLst/>
            <a:gdLst/>
            <a:ahLst/>
            <a:cxnLst/>
            <a:rect l="l" t="t" r="r" b="b"/>
            <a:pathLst>
              <a:path w="95457" h="92115" extrusionOk="0">
                <a:moveTo>
                  <a:pt x="95456" y="17"/>
                </a:moveTo>
                <a:cubicBezTo>
                  <a:pt x="88205" y="318"/>
                  <a:pt x="75924" y="5414"/>
                  <a:pt x="69274" y="34169"/>
                </a:cubicBezTo>
                <a:cubicBezTo>
                  <a:pt x="61588" y="67336"/>
                  <a:pt x="39482" y="71780"/>
                  <a:pt x="30176" y="72148"/>
                </a:cubicBezTo>
                <a:cubicBezTo>
                  <a:pt x="24729" y="72365"/>
                  <a:pt x="19365" y="73551"/>
                  <a:pt x="14486" y="75857"/>
                </a:cubicBezTo>
                <a:cubicBezTo>
                  <a:pt x="8070" y="78864"/>
                  <a:pt x="1136" y="83961"/>
                  <a:pt x="0" y="92114"/>
                </a:cubicBezTo>
                <a:lnTo>
                  <a:pt x="95439" y="92114"/>
                </a:lnTo>
                <a:cubicBezTo>
                  <a:pt x="95439" y="92114"/>
                  <a:pt x="95439" y="0"/>
                  <a:pt x="95456" y="17"/>
                </a:cubicBezTo>
                <a:close/>
              </a:path>
            </a:pathLst>
          </a:custGeom>
          <a:gradFill>
            <a:gsLst>
              <a:gs pos="0">
                <a:srgbClr val="E3FFD5"/>
              </a:gs>
              <a:gs pos="100000">
                <a:srgbClr val="90EBBA"/>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body" idx="1"/>
          </p:nvPr>
        </p:nvSpPr>
        <p:spPr>
          <a:xfrm>
            <a:off x="72000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7" name="Google Shape;27;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body" idx="2"/>
          </p:nvPr>
        </p:nvSpPr>
        <p:spPr>
          <a:xfrm>
            <a:off x="5658950" y="2232900"/>
            <a:ext cx="2763000" cy="1575900"/>
          </a:xfrm>
          <a:prstGeom prst="rect">
            <a:avLst/>
          </a:prstGeom>
        </p:spPr>
        <p:txBody>
          <a:bodyPr spcFirstLastPara="1" wrap="square" lIns="91425" tIns="91425" rIns="91425" bIns="91425" anchor="t" anchorCtr="0">
            <a:noAutofit/>
          </a:bodyPr>
          <a:lstStyle>
            <a:lvl1pPr marL="457200" lvl="0" indent="-292100" algn="ctr" rtl="0">
              <a:lnSpc>
                <a:spcPct val="100000"/>
              </a:lnSpc>
              <a:spcBef>
                <a:spcPts val="0"/>
              </a:spcBef>
              <a:spcAft>
                <a:spcPts val="0"/>
              </a:spcAft>
              <a:buSzPts val="1000"/>
              <a:buFont typeface="Pompiere"/>
              <a:buAutoNum type="arabicPeriod"/>
              <a:defRPr sz="1200"/>
            </a:lvl1pPr>
            <a:lvl2pPr marL="914400" lvl="1" indent="-292100" rtl="0">
              <a:spcBef>
                <a:spcPts val="1600"/>
              </a:spcBef>
              <a:spcAft>
                <a:spcPts val="0"/>
              </a:spcAft>
              <a:buClr>
                <a:srgbClr val="434343"/>
              </a:buClr>
              <a:buSzPts val="1000"/>
              <a:buFont typeface="Roboto Condensed Light"/>
              <a:buAutoNum type="alphaLcPeriod"/>
              <a:defRPr sz="1000"/>
            </a:lvl2pPr>
            <a:lvl3pPr marL="1371600" lvl="2" indent="-292100" rtl="0">
              <a:spcBef>
                <a:spcPts val="1600"/>
              </a:spcBef>
              <a:spcAft>
                <a:spcPts val="0"/>
              </a:spcAft>
              <a:buClr>
                <a:srgbClr val="434343"/>
              </a:buClr>
              <a:buSzPts val="1000"/>
              <a:buFont typeface="Roboto Condensed Light"/>
              <a:buAutoNum type="romanLcPeriod"/>
              <a:defRPr sz="1000"/>
            </a:lvl3pPr>
            <a:lvl4pPr marL="1828800" lvl="3" indent="-292100" rtl="0">
              <a:spcBef>
                <a:spcPts val="1600"/>
              </a:spcBef>
              <a:spcAft>
                <a:spcPts val="0"/>
              </a:spcAft>
              <a:buClr>
                <a:srgbClr val="434343"/>
              </a:buClr>
              <a:buSzPts val="1000"/>
              <a:buFont typeface="Roboto Condensed Light"/>
              <a:buAutoNum type="arabicPeriod"/>
              <a:defRPr sz="1000"/>
            </a:lvl4pPr>
            <a:lvl5pPr marL="2286000" lvl="4" indent="-292100" rtl="0">
              <a:spcBef>
                <a:spcPts val="1600"/>
              </a:spcBef>
              <a:spcAft>
                <a:spcPts val="0"/>
              </a:spcAft>
              <a:buClr>
                <a:srgbClr val="434343"/>
              </a:buClr>
              <a:buSzPts val="1000"/>
              <a:buFont typeface="Roboto Condensed Light"/>
              <a:buAutoNum type="alphaLcPeriod"/>
              <a:defRPr sz="1000"/>
            </a:lvl5pPr>
            <a:lvl6pPr marL="2743200" lvl="5" indent="-292100" rtl="0">
              <a:spcBef>
                <a:spcPts val="1600"/>
              </a:spcBef>
              <a:spcAft>
                <a:spcPts val="0"/>
              </a:spcAft>
              <a:buClr>
                <a:srgbClr val="434343"/>
              </a:buClr>
              <a:buSzPts val="1000"/>
              <a:buFont typeface="Roboto Condensed Light"/>
              <a:buAutoNum type="romanLcPeriod"/>
              <a:defRPr sz="1000"/>
            </a:lvl6pPr>
            <a:lvl7pPr marL="3200400" lvl="6" indent="-292100" rtl="0">
              <a:spcBef>
                <a:spcPts val="1600"/>
              </a:spcBef>
              <a:spcAft>
                <a:spcPts val="0"/>
              </a:spcAft>
              <a:buClr>
                <a:srgbClr val="434343"/>
              </a:buClr>
              <a:buSzPts val="1000"/>
              <a:buFont typeface="Roboto Condensed Light"/>
              <a:buAutoNum type="arabicPeriod"/>
              <a:defRPr sz="1000"/>
            </a:lvl7pPr>
            <a:lvl8pPr marL="3657600" lvl="7" indent="-292100" rtl="0">
              <a:spcBef>
                <a:spcPts val="1600"/>
              </a:spcBef>
              <a:spcAft>
                <a:spcPts val="0"/>
              </a:spcAft>
              <a:buClr>
                <a:srgbClr val="434343"/>
              </a:buClr>
              <a:buSzPts val="1000"/>
              <a:buFont typeface="Roboto Condensed Light"/>
              <a:buAutoNum type="alphaLcPeriod"/>
              <a:defRPr sz="1000"/>
            </a:lvl8pPr>
            <a:lvl9pPr marL="4114800" lvl="8" indent="-292100" rtl="0">
              <a:spcBef>
                <a:spcPts val="1600"/>
              </a:spcBef>
              <a:spcAft>
                <a:spcPts val="1600"/>
              </a:spcAft>
              <a:buClr>
                <a:srgbClr val="434343"/>
              </a:buClr>
              <a:buSzPts val="1000"/>
              <a:buFont typeface="Roboto Condensed Light"/>
              <a:buAutoNum type="romanLcPeriod"/>
              <a:defRPr sz="1000"/>
            </a:lvl9pPr>
          </a:lstStyle>
          <a:p>
            <a:endParaRPr/>
          </a:p>
        </p:txBody>
      </p:sp>
      <p:sp>
        <p:nvSpPr>
          <p:cNvPr id="29" name="Google Shape;29;p5"/>
          <p:cNvSpPr txBox="1">
            <a:spLocks noGrp="1"/>
          </p:cNvSpPr>
          <p:nvPr>
            <p:ph type="subTitle" idx="3"/>
          </p:nvPr>
        </p:nvSpPr>
        <p:spPr>
          <a:xfrm>
            <a:off x="720000" y="1894000"/>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 name="Google Shape;30;p5"/>
          <p:cNvSpPr txBox="1">
            <a:spLocks noGrp="1"/>
          </p:cNvSpPr>
          <p:nvPr>
            <p:ph type="subTitle" idx="4"/>
          </p:nvPr>
        </p:nvSpPr>
        <p:spPr>
          <a:xfrm>
            <a:off x="5658900" y="1894025"/>
            <a:ext cx="2763000" cy="3390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5"/>
          <p:cNvSpPr/>
          <p:nvPr/>
        </p:nvSpPr>
        <p:spPr>
          <a:xfrm>
            <a:off x="1667550" y="3931099"/>
            <a:ext cx="5809067" cy="1212418"/>
          </a:xfrm>
          <a:custGeom>
            <a:avLst/>
            <a:gdLst/>
            <a:ahLst/>
            <a:cxnLst/>
            <a:rect l="l" t="t" r="r" b="b"/>
            <a:pathLst>
              <a:path w="176059" h="46952" extrusionOk="0">
                <a:moveTo>
                  <a:pt x="1" y="46951"/>
                </a:moveTo>
                <a:cubicBezTo>
                  <a:pt x="1" y="46951"/>
                  <a:pt x="4211" y="34119"/>
                  <a:pt x="27603" y="31395"/>
                </a:cubicBezTo>
                <a:cubicBezTo>
                  <a:pt x="41471" y="29791"/>
                  <a:pt x="48506" y="23609"/>
                  <a:pt x="51948" y="18864"/>
                </a:cubicBezTo>
                <a:cubicBezTo>
                  <a:pt x="55924" y="13367"/>
                  <a:pt x="61338" y="9090"/>
                  <a:pt x="67604" y="6500"/>
                </a:cubicBezTo>
                <a:cubicBezTo>
                  <a:pt x="72399" y="4511"/>
                  <a:pt x="78163" y="2607"/>
                  <a:pt x="84195" y="1754"/>
                </a:cubicBezTo>
                <a:cubicBezTo>
                  <a:pt x="96760" y="0"/>
                  <a:pt x="108807" y="7352"/>
                  <a:pt x="112984" y="19332"/>
                </a:cubicBezTo>
                <a:cubicBezTo>
                  <a:pt x="114287" y="23108"/>
                  <a:pt x="118849" y="27051"/>
                  <a:pt x="123460" y="27853"/>
                </a:cubicBezTo>
                <a:cubicBezTo>
                  <a:pt x="134321" y="29725"/>
                  <a:pt x="153536" y="33902"/>
                  <a:pt x="153536" y="33902"/>
                </a:cubicBezTo>
                <a:cubicBezTo>
                  <a:pt x="153536" y="33902"/>
                  <a:pt x="173920" y="37661"/>
                  <a:pt x="176059" y="46951"/>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125"/>
            <a:ext cx="4572000" cy="5143500"/>
          </a:xfrm>
          <a:prstGeom prst="rect">
            <a:avLst/>
          </a:pr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 name="Google Shape;48;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7200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1">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9" name="Google Shape;99;p17"/>
          <p:cNvSpPr txBox="1">
            <a:spLocks noGrp="1"/>
          </p:cNvSpPr>
          <p:nvPr>
            <p:ph type="subTitle" idx="1"/>
          </p:nvPr>
        </p:nvSpPr>
        <p:spPr>
          <a:xfrm>
            <a:off x="2765325" y="1424050"/>
            <a:ext cx="2328600" cy="2129100"/>
          </a:xfrm>
          <a:prstGeom prst="rect">
            <a:avLst/>
          </a:prstGeom>
        </p:spPr>
        <p:txBody>
          <a:bodyPr spcFirstLastPara="1" wrap="square" lIns="91425" tIns="91425" rIns="91425" bIns="91425" anchor="t" anchorCtr="0">
            <a:noAutofit/>
          </a:bodyPr>
          <a:lstStyle>
            <a:lvl1pPr marL="0" marR="0" lvl="0" indent="-57150" rtl="0">
              <a:lnSpc>
                <a:spcPct val="100000"/>
              </a:lnSpc>
              <a:spcBef>
                <a:spcPts val="0"/>
              </a:spcBef>
              <a:spcAft>
                <a:spcPts val="0"/>
              </a:spcAft>
              <a:buSzPts val="900"/>
              <a:buFont typeface="Pompiere"/>
              <a:buChar char="❏"/>
              <a:defRPr sz="2000">
                <a:latin typeface="Pompiere"/>
                <a:ea typeface="Pompiere"/>
                <a:cs typeface="Pompiere"/>
                <a:sym typeface="Pompiere"/>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100" name="Google Shape;100;p17"/>
          <p:cNvSpPr txBox="1">
            <a:spLocks noGrp="1"/>
          </p:cNvSpPr>
          <p:nvPr>
            <p:ph type="subTitle" idx="2"/>
          </p:nvPr>
        </p:nvSpPr>
        <p:spPr>
          <a:xfrm>
            <a:off x="5595175" y="142405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7"/>
          <p:cNvSpPr txBox="1">
            <a:spLocks noGrp="1"/>
          </p:cNvSpPr>
          <p:nvPr>
            <p:ph type="subTitle" idx="3"/>
          </p:nvPr>
        </p:nvSpPr>
        <p:spPr>
          <a:xfrm>
            <a:off x="5595300" y="178195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7"/>
          <p:cNvSpPr txBox="1">
            <a:spLocks noGrp="1"/>
          </p:cNvSpPr>
          <p:nvPr>
            <p:ph type="subTitle" idx="4"/>
          </p:nvPr>
        </p:nvSpPr>
        <p:spPr>
          <a:xfrm>
            <a:off x="5595175" y="2548175"/>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7"/>
          <p:cNvSpPr txBox="1">
            <a:spLocks noGrp="1"/>
          </p:cNvSpPr>
          <p:nvPr>
            <p:ph type="subTitle" idx="5"/>
          </p:nvPr>
        </p:nvSpPr>
        <p:spPr>
          <a:xfrm>
            <a:off x="5595300" y="2906075"/>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7"/>
          <p:cNvSpPr txBox="1">
            <a:spLocks noGrp="1"/>
          </p:cNvSpPr>
          <p:nvPr>
            <p:ph type="subTitle" idx="6"/>
          </p:nvPr>
        </p:nvSpPr>
        <p:spPr>
          <a:xfrm>
            <a:off x="5595175" y="3672300"/>
            <a:ext cx="2055600" cy="320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SzPts val="2500"/>
              <a:buFont typeface="Pompiere"/>
              <a:buNone/>
              <a:defRPr sz="2000">
                <a:latin typeface="Pompiere"/>
                <a:ea typeface="Pompiere"/>
                <a:cs typeface="Pompiere"/>
                <a:sym typeface="Pompier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5" name="Google Shape;105;p17"/>
          <p:cNvSpPr txBox="1">
            <a:spLocks noGrp="1"/>
          </p:cNvSpPr>
          <p:nvPr>
            <p:ph type="subTitle" idx="7"/>
          </p:nvPr>
        </p:nvSpPr>
        <p:spPr>
          <a:xfrm>
            <a:off x="5595300" y="4030200"/>
            <a:ext cx="2055600" cy="6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6" name="Google Shape;106;p17"/>
          <p:cNvSpPr/>
          <p:nvPr/>
        </p:nvSpPr>
        <p:spPr>
          <a:xfrm>
            <a:off x="233" y="2757361"/>
            <a:ext cx="3507616" cy="2385738"/>
          </a:xfrm>
          <a:custGeom>
            <a:avLst/>
            <a:gdLst/>
            <a:ahLst/>
            <a:cxnLst/>
            <a:rect l="l" t="t" r="r" b="b"/>
            <a:pathLst>
              <a:path w="109442" h="74438" extrusionOk="0">
                <a:moveTo>
                  <a:pt x="0" y="6768"/>
                </a:moveTo>
                <a:cubicBezTo>
                  <a:pt x="0" y="6768"/>
                  <a:pt x="11362" y="1"/>
                  <a:pt x="18430" y="12415"/>
                </a:cubicBezTo>
                <a:cubicBezTo>
                  <a:pt x="31512" y="35389"/>
                  <a:pt x="54604" y="30761"/>
                  <a:pt x="73000" y="33301"/>
                </a:cubicBezTo>
                <a:cubicBezTo>
                  <a:pt x="82106" y="34554"/>
                  <a:pt x="95857" y="41655"/>
                  <a:pt x="100736" y="53551"/>
                </a:cubicBezTo>
                <a:cubicBezTo>
                  <a:pt x="102858" y="58714"/>
                  <a:pt x="109441" y="74337"/>
                  <a:pt x="109441" y="74337"/>
                </a:cubicBezTo>
                <a:lnTo>
                  <a:pt x="0" y="74437"/>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7845432" y="-1022"/>
            <a:ext cx="1298634" cy="4143777"/>
          </a:xfrm>
          <a:custGeom>
            <a:avLst/>
            <a:gdLst/>
            <a:ahLst/>
            <a:cxnLst/>
            <a:rect l="l" t="t" r="r" b="b"/>
            <a:pathLst>
              <a:path w="40519" h="129291" extrusionOk="0">
                <a:moveTo>
                  <a:pt x="6484" y="0"/>
                </a:moveTo>
                <a:cubicBezTo>
                  <a:pt x="6484" y="0"/>
                  <a:pt x="1" y="14202"/>
                  <a:pt x="14420" y="37811"/>
                </a:cubicBezTo>
                <a:cubicBezTo>
                  <a:pt x="28823" y="61404"/>
                  <a:pt x="19215" y="82289"/>
                  <a:pt x="19215" y="82289"/>
                </a:cubicBezTo>
                <a:cubicBezTo>
                  <a:pt x="19215" y="82289"/>
                  <a:pt x="5013" y="115506"/>
                  <a:pt x="40519" y="129291"/>
                </a:cubicBezTo>
                <a:lnTo>
                  <a:pt x="40519" y="0"/>
                </a:lnTo>
                <a:close/>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CUSTOM_3">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5443200" y="1767600"/>
            <a:ext cx="2980800" cy="81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0"/>
          <p:cNvSpPr txBox="1">
            <a:spLocks noGrp="1"/>
          </p:cNvSpPr>
          <p:nvPr>
            <p:ph type="subTitle" idx="1"/>
          </p:nvPr>
        </p:nvSpPr>
        <p:spPr>
          <a:xfrm>
            <a:off x="5443050" y="2571750"/>
            <a:ext cx="2980800" cy="2029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lnSpc>
                <a:spcPct val="100000"/>
              </a:lnSpc>
              <a:spcBef>
                <a:spcPts val="160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0"/>
          <p:cNvSpPr/>
          <p:nvPr/>
        </p:nvSpPr>
        <p:spPr>
          <a:xfrm>
            <a:off x="0" y="613131"/>
            <a:ext cx="4867800" cy="4539000"/>
          </a:xfrm>
          <a:custGeom>
            <a:avLst/>
            <a:gdLst/>
            <a:ahLst/>
            <a:cxnLst/>
            <a:rect l="l" t="t" r="r" b="b"/>
            <a:pathLst>
              <a:path w="194712" h="181560" extrusionOk="0">
                <a:moveTo>
                  <a:pt x="106727" y="133"/>
                </a:moveTo>
                <a:cubicBezTo>
                  <a:pt x="126954" y="1419"/>
                  <a:pt x="145341" y="13241"/>
                  <a:pt x="158826" y="28390"/>
                </a:cubicBezTo>
                <a:cubicBezTo>
                  <a:pt x="164814" y="35110"/>
                  <a:pt x="170004" y="42518"/>
                  <a:pt x="174706" y="50214"/>
                </a:cubicBezTo>
                <a:cubicBezTo>
                  <a:pt x="184665" y="66538"/>
                  <a:pt x="191584" y="81287"/>
                  <a:pt x="193314" y="100450"/>
                </a:cubicBezTo>
                <a:cubicBezTo>
                  <a:pt x="194712" y="116109"/>
                  <a:pt x="192871" y="131922"/>
                  <a:pt x="188235" y="146916"/>
                </a:cubicBezTo>
                <a:cubicBezTo>
                  <a:pt x="184842" y="157894"/>
                  <a:pt x="180051" y="168407"/>
                  <a:pt x="173974" y="178188"/>
                </a:cubicBezTo>
                <a:cubicBezTo>
                  <a:pt x="173708" y="178610"/>
                  <a:pt x="172111" y="181427"/>
                  <a:pt x="172111" y="181427"/>
                </a:cubicBezTo>
                <a:lnTo>
                  <a:pt x="0" y="181560"/>
                </a:lnTo>
                <a:lnTo>
                  <a:pt x="155" y="27635"/>
                </a:lnTo>
                <a:cubicBezTo>
                  <a:pt x="155" y="27635"/>
                  <a:pt x="14394" y="23266"/>
                  <a:pt x="21580" y="21115"/>
                </a:cubicBezTo>
                <a:cubicBezTo>
                  <a:pt x="35820" y="16878"/>
                  <a:pt x="50103" y="12465"/>
                  <a:pt x="64298" y="7962"/>
                </a:cubicBezTo>
                <a:cubicBezTo>
                  <a:pt x="76851" y="4014"/>
                  <a:pt x="89715" y="0"/>
                  <a:pt x="102801" y="0"/>
                </a:cubicBezTo>
                <a:cubicBezTo>
                  <a:pt x="104109" y="0"/>
                  <a:pt x="105418" y="44"/>
                  <a:pt x="106727" y="133"/>
                </a:cubicBezTo>
              </a:path>
            </a:pathLst>
          </a:custGeom>
          <a:gradFill>
            <a:gsLst>
              <a:gs pos="0">
                <a:srgbClr val="E3FFD5"/>
              </a:gs>
              <a:gs pos="100000">
                <a:srgbClr val="90EBBA"/>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1pPr>
            <a:lvl2pPr lvl="1"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2pPr>
            <a:lvl3pPr lvl="2"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3pPr>
            <a:lvl4pPr lvl="3"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4pPr>
            <a:lvl5pPr lvl="4"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5pPr>
            <a:lvl6pPr lvl="5"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6pPr>
            <a:lvl7pPr lvl="6"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7pPr>
            <a:lvl8pPr lvl="7"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8pPr>
            <a:lvl9pPr lvl="8" rtl="0">
              <a:spcBef>
                <a:spcPts val="0"/>
              </a:spcBef>
              <a:spcAft>
                <a:spcPts val="0"/>
              </a:spcAft>
              <a:buClr>
                <a:schemeClr val="dk1"/>
              </a:buClr>
              <a:buSzPts val="3500"/>
              <a:buFont typeface="Pompiere"/>
              <a:buNone/>
              <a:defRPr sz="3500">
                <a:solidFill>
                  <a:schemeClr val="dk1"/>
                </a:solidFill>
                <a:latin typeface="Pompiere"/>
                <a:ea typeface="Pompiere"/>
                <a:cs typeface="Pompiere"/>
                <a:sym typeface="Pompier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6" r:id="rId6"/>
    <p:sldLayoutId id="2147483658" r:id="rId7"/>
    <p:sldLayoutId id="2147483663" r:id="rId8"/>
    <p:sldLayoutId id="2147483666" r:id="rId9"/>
    <p:sldLayoutId id="2147483669" r:id="rId10"/>
    <p:sldLayoutId id="2147483670" r:id="rId11"/>
    <p:sldLayoutId id="2147483673" r:id="rId12"/>
    <p:sldLayoutId id="2147483675"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jpg"/><Relationship Id="rId4" Type="http://schemas.openxmlformats.org/officeDocument/2006/relationships/image" Target="../media/image13.png"/><Relationship Id="rId9"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ctrTitle"/>
          </p:nvPr>
        </p:nvSpPr>
        <p:spPr>
          <a:xfrm>
            <a:off x="5278736" y="1648286"/>
            <a:ext cx="3518421" cy="2692800"/>
          </a:xfrm>
          <a:prstGeom prst="rect">
            <a:avLst/>
          </a:prstGeom>
        </p:spPr>
        <p:txBody>
          <a:bodyPr spcFirstLastPara="1" wrap="square" lIns="91425" tIns="91425" rIns="91425" bIns="91425" anchor="t" anchorCtr="0">
            <a:noAutofit/>
          </a:bodyPr>
          <a:lstStyle/>
          <a:p>
            <a:r>
              <a:rPr lang="en" b="1" dirty="0"/>
              <a:t>HealthLink </a:t>
            </a:r>
            <a:br>
              <a:rPr lang="en" b="1" dirty="0"/>
            </a:br>
            <a:r>
              <a:rPr lang="en" sz="3600" dirty="0">
                <a:solidFill>
                  <a:schemeClr val="bg2">
                    <a:lumMod val="50000"/>
                  </a:schemeClr>
                </a:solidFill>
              </a:rPr>
              <a:t>A Healthcare Management System</a:t>
            </a:r>
            <a:br>
              <a:rPr lang="en" sz="3600" dirty="0">
                <a:solidFill>
                  <a:schemeClr val="bg2">
                    <a:lumMod val="50000"/>
                  </a:schemeClr>
                </a:solidFill>
              </a:rPr>
            </a:br>
            <a:r>
              <a:rPr lang="en-US" sz="2400" b="1" dirty="0"/>
              <a:t>Your Health Intelligence, Our Focus</a:t>
            </a:r>
            <a:br>
              <a:rPr lang="en-US" sz="900" b="0" i="0" dirty="0">
                <a:solidFill>
                  <a:srgbClr val="363940"/>
                </a:solidFill>
                <a:effectLst/>
                <a:latin typeface="Libre Franklin" panose="020B0604020202020204" pitchFamily="2" charset="0"/>
              </a:rPr>
            </a:br>
            <a:endParaRPr sz="3600" dirty="0">
              <a:solidFill>
                <a:schemeClr val="bg2">
                  <a:lumMod val="50000"/>
                </a:schemeClr>
              </a:solidFill>
            </a:endParaRPr>
          </a:p>
        </p:txBody>
      </p:sp>
      <p:grpSp>
        <p:nvGrpSpPr>
          <p:cNvPr id="264" name="Google Shape;264;p35"/>
          <p:cNvGrpSpPr/>
          <p:nvPr/>
        </p:nvGrpSpPr>
        <p:grpSpPr>
          <a:xfrm>
            <a:off x="316599" y="1608692"/>
            <a:ext cx="4255411" cy="3394826"/>
            <a:chOff x="-132051" y="1608692"/>
            <a:chExt cx="4255411" cy="3394826"/>
          </a:xfrm>
        </p:grpSpPr>
        <p:sp>
          <p:nvSpPr>
            <p:cNvPr id="265" name="Google Shape;265;p35"/>
            <p:cNvSpPr/>
            <p:nvPr/>
          </p:nvSpPr>
          <p:spPr>
            <a:xfrm flipH="1">
              <a:off x="2420184" y="1617801"/>
              <a:ext cx="832070" cy="838576"/>
            </a:xfrm>
            <a:custGeom>
              <a:avLst/>
              <a:gdLst/>
              <a:ahLst/>
              <a:cxnLst/>
              <a:rect l="l" t="t" r="r" b="b"/>
              <a:pathLst>
                <a:path w="22381" h="22556" extrusionOk="0">
                  <a:moveTo>
                    <a:pt x="5631" y="0"/>
                  </a:moveTo>
                  <a:cubicBezTo>
                    <a:pt x="3745" y="0"/>
                    <a:pt x="2175" y="360"/>
                    <a:pt x="1484" y="677"/>
                  </a:cubicBezTo>
                  <a:cubicBezTo>
                    <a:pt x="548" y="1109"/>
                    <a:pt x="1" y="1973"/>
                    <a:pt x="173" y="2837"/>
                  </a:cubicBezTo>
                  <a:cubicBezTo>
                    <a:pt x="361" y="3687"/>
                    <a:pt x="1181" y="4292"/>
                    <a:pt x="1181" y="4292"/>
                  </a:cubicBezTo>
                  <a:cubicBezTo>
                    <a:pt x="1181" y="4292"/>
                    <a:pt x="1326" y="4349"/>
                    <a:pt x="1570" y="4479"/>
                  </a:cubicBezTo>
                  <a:cubicBezTo>
                    <a:pt x="2132" y="4781"/>
                    <a:pt x="2665" y="5170"/>
                    <a:pt x="3140" y="5631"/>
                  </a:cubicBezTo>
                  <a:cubicBezTo>
                    <a:pt x="3558" y="6034"/>
                    <a:pt x="3918" y="6524"/>
                    <a:pt x="4191" y="7057"/>
                  </a:cubicBezTo>
                  <a:cubicBezTo>
                    <a:pt x="4206" y="7085"/>
                    <a:pt x="4235" y="7129"/>
                    <a:pt x="4249" y="7157"/>
                  </a:cubicBezTo>
                  <a:cubicBezTo>
                    <a:pt x="5185" y="9145"/>
                    <a:pt x="4451" y="10931"/>
                    <a:pt x="4652" y="15064"/>
                  </a:cubicBezTo>
                  <a:cubicBezTo>
                    <a:pt x="4782" y="17829"/>
                    <a:pt x="6337" y="20378"/>
                    <a:pt x="9318" y="21674"/>
                  </a:cubicBezTo>
                  <a:cubicBezTo>
                    <a:pt x="10613" y="22232"/>
                    <a:pt x="12175" y="22556"/>
                    <a:pt x="14007" y="22556"/>
                  </a:cubicBezTo>
                  <a:cubicBezTo>
                    <a:pt x="14254" y="22556"/>
                    <a:pt x="14505" y="22550"/>
                    <a:pt x="14762" y="22538"/>
                  </a:cubicBezTo>
                  <a:cubicBezTo>
                    <a:pt x="17008" y="22437"/>
                    <a:pt x="20335" y="20176"/>
                    <a:pt x="21358" y="18779"/>
                  </a:cubicBezTo>
                  <a:cubicBezTo>
                    <a:pt x="22380" y="17382"/>
                    <a:pt x="21012" y="14516"/>
                    <a:pt x="21012" y="14473"/>
                  </a:cubicBezTo>
                  <a:lnTo>
                    <a:pt x="21012" y="14473"/>
                  </a:lnTo>
                  <a:cubicBezTo>
                    <a:pt x="21286" y="14776"/>
                    <a:pt x="21588" y="15078"/>
                    <a:pt x="21905" y="15366"/>
                  </a:cubicBezTo>
                  <a:cubicBezTo>
                    <a:pt x="21790" y="14344"/>
                    <a:pt x="21430" y="12414"/>
                    <a:pt x="18895" y="10743"/>
                  </a:cubicBezTo>
                  <a:cubicBezTo>
                    <a:pt x="16375" y="9058"/>
                    <a:pt x="13984" y="7229"/>
                    <a:pt x="13984" y="7229"/>
                  </a:cubicBezTo>
                  <a:cubicBezTo>
                    <a:pt x="12645" y="6077"/>
                    <a:pt x="12011" y="4724"/>
                    <a:pt x="11666" y="4018"/>
                  </a:cubicBezTo>
                  <a:cubicBezTo>
                    <a:pt x="11334" y="3312"/>
                    <a:pt x="10326" y="533"/>
                    <a:pt x="7619" y="144"/>
                  </a:cubicBezTo>
                  <a:cubicBezTo>
                    <a:pt x="6956" y="43"/>
                    <a:pt x="6294" y="0"/>
                    <a:pt x="563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flipH="1">
              <a:off x="2536364" y="1683084"/>
              <a:ext cx="667150" cy="738085"/>
            </a:xfrm>
            <a:custGeom>
              <a:avLst/>
              <a:gdLst/>
              <a:ahLst/>
              <a:cxnLst/>
              <a:rect l="l" t="t" r="r" b="b"/>
              <a:pathLst>
                <a:path w="17945" h="19853" extrusionOk="0">
                  <a:moveTo>
                    <a:pt x="245" y="1"/>
                  </a:moveTo>
                  <a:lnTo>
                    <a:pt x="245" y="1"/>
                  </a:lnTo>
                  <a:cubicBezTo>
                    <a:pt x="0" y="1110"/>
                    <a:pt x="43" y="2017"/>
                    <a:pt x="259" y="2723"/>
                  </a:cubicBezTo>
                  <a:cubicBezTo>
                    <a:pt x="821" y="3025"/>
                    <a:pt x="1354" y="3414"/>
                    <a:pt x="1829" y="3875"/>
                  </a:cubicBezTo>
                  <a:cubicBezTo>
                    <a:pt x="1843" y="3889"/>
                    <a:pt x="1872" y="3918"/>
                    <a:pt x="1901" y="3947"/>
                  </a:cubicBezTo>
                  <a:cubicBezTo>
                    <a:pt x="1915" y="3947"/>
                    <a:pt x="1915" y="3961"/>
                    <a:pt x="1930" y="3976"/>
                  </a:cubicBezTo>
                  <a:cubicBezTo>
                    <a:pt x="1944" y="3990"/>
                    <a:pt x="1959" y="4005"/>
                    <a:pt x="1973" y="4019"/>
                  </a:cubicBezTo>
                  <a:cubicBezTo>
                    <a:pt x="1987" y="4033"/>
                    <a:pt x="2002" y="4048"/>
                    <a:pt x="2002" y="4062"/>
                  </a:cubicBezTo>
                  <a:cubicBezTo>
                    <a:pt x="2016" y="4077"/>
                    <a:pt x="2031" y="4091"/>
                    <a:pt x="2045" y="4105"/>
                  </a:cubicBezTo>
                  <a:lnTo>
                    <a:pt x="2088" y="4134"/>
                  </a:lnTo>
                  <a:cubicBezTo>
                    <a:pt x="2103" y="4149"/>
                    <a:pt x="2117" y="4163"/>
                    <a:pt x="2117" y="4177"/>
                  </a:cubicBezTo>
                  <a:cubicBezTo>
                    <a:pt x="2131" y="4192"/>
                    <a:pt x="2146" y="4206"/>
                    <a:pt x="2160" y="4221"/>
                  </a:cubicBezTo>
                  <a:cubicBezTo>
                    <a:pt x="2175" y="4235"/>
                    <a:pt x="2189" y="4249"/>
                    <a:pt x="2203" y="4264"/>
                  </a:cubicBezTo>
                  <a:cubicBezTo>
                    <a:pt x="2203" y="4278"/>
                    <a:pt x="2218" y="4293"/>
                    <a:pt x="2232" y="4307"/>
                  </a:cubicBezTo>
                  <a:cubicBezTo>
                    <a:pt x="2247" y="4321"/>
                    <a:pt x="2261" y="4336"/>
                    <a:pt x="2275" y="4350"/>
                  </a:cubicBezTo>
                  <a:lnTo>
                    <a:pt x="2304" y="4393"/>
                  </a:lnTo>
                  <a:lnTo>
                    <a:pt x="2333" y="4437"/>
                  </a:lnTo>
                  <a:cubicBezTo>
                    <a:pt x="2348" y="4451"/>
                    <a:pt x="2362" y="4480"/>
                    <a:pt x="2376" y="4494"/>
                  </a:cubicBezTo>
                  <a:cubicBezTo>
                    <a:pt x="2391" y="4509"/>
                    <a:pt x="2405" y="4523"/>
                    <a:pt x="2405" y="4537"/>
                  </a:cubicBezTo>
                  <a:cubicBezTo>
                    <a:pt x="2420" y="4552"/>
                    <a:pt x="2434" y="4566"/>
                    <a:pt x="2448" y="4581"/>
                  </a:cubicBezTo>
                  <a:cubicBezTo>
                    <a:pt x="2463" y="4595"/>
                    <a:pt x="2463" y="4609"/>
                    <a:pt x="2477" y="4624"/>
                  </a:cubicBezTo>
                  <a:cubicBezTo>
                    <a:pt x="2492" y="4638"/>
                    <a:pt x="2506" y="4653"/>
                    <a:pt x="2520" y="4681"/>
                  </a:cubicBezTo>
                  <a:cubicBezTo>
                    <a:pt x="2520" y="4696"/>
                    <a:pt x="2535" y="4710"/>
                    <a:pt x="2549" y="4725"/>
                  </a:cubicBezTo>
                  <a:lnTo>
                    <a:pt x="2578" y="4768"/>
                  </a:lnTo>
                  <a:lnTo>
                    <a:pt x="2607" y="4825"/>
                  </a:lnTo>
                  <a:cubicBezTo>
                    <a:pt x="2621" y="4840"/>
                    <a:pt x="2636" y="4854"/>
                    <a:pt x="2650" y="4869"/>
                  </a:cubicBezTo>
                  <a:cubicBezTo>
                    <a:pt x="2650" y="4883"/>
                    <a:pt x="2664" y="4897"/>
                    <a:pt x="2679" y="4926"/>
                  </a:cubicBezTo>
                  <a:cubicBezTo>
                    <a:pt x="2679" y="4941"/>
                    <a:pt x="2693" y="4955"/>
                    <a:pt x="2708" y="4969"/>
                  </a:cubicBezTo>
                  <a:cubicBezTo>
                    <a:pt x="2722" y="4998"/>
                    <a:pt x="2722" y="5013"/>
                    <a:pt x="2736" y="5027"/>
                  </a:cubicBezTo>
                  <a:lnTo>
                    <a:pt x="2765" y="5070"/>
                  </a:lnTo>
                  <a:cubicBezTo>
                    <a:pt x="2780" y="5099"/>
                    <a:pt x="2794" y="5113"/>
                    <a:pt x="2794" y="5128"/>
                  </a:cubicBezTo>
                  <a:cubicBezTo>
                    <a:pt x="2808" y="5157"/>
                    <a:pt x="2823" y="5171"/>
                    <a:pt x="2823" y="5185"/>
                  </a:cubicBezTo>
                  <a:cubicBezTo>
                    <a:pt x="2837" y="5200"/>
                    <a:pt x="2852" y="5229"/>
                    <a:pt x="2866" y="5243"/>
                  </a:cubicBezTo>
                  <a:cubicBezTo>
                    <a:pt x="2866" y="5257"/>
                    <a:pt x="2880" y="5272"/>
                    <a:pt x="2880" y="5286"/>
                  </a:cubicBezTo>
                  <a:cubicBezTo>
                    <a:pt x="2895" y="5329"/>
                    <a:pt x="2924" y="5358"/>
                    <a:pt x="2938" y="5401"/>
                  </a:cubicBezTo>
                  <a:cubicBezTo>
                    <a:pt x="3874" y="7389"/>
                    <a:pt x="3140" y="9175"/>
                    <a:pt x="3341" y="13308"/>
                  </a:cubicBezTo>
                  <a:cubicBezTo>
                    <a:pt x="3428" y="15655"/>
                    <a:pt x="4637" y="17815"/>
                    <a:pt x="6581" y="19126"/>
                  </a:cubicBezTo>
                  <a:cubicBezTo>
                    <a:pt x="7273" y="19595"/>
                    <a:pt x="8082" y="19853"/>
                    <a:pt x="8907" y="19853"/>
                  </a:cubicBezTo>
                  <a:cubicBezTo>
                    <a:pt x="9044" y="19853"/>
                    <a:pt x="9181" y="19846"/>
                    <a:pt x="9318" y="19832"/>
                  </a:cubicBezTo>
                  <a:lnTo>
                    <a:pt x="9332" y="19832"/>
                  </a:lnTo>
                  <a:cubicBezTo>
                    <a:pt x="10729" y="19702"/>
                    <a:pt x="12112" y="19443"/>
                    <a:pt x="13393" y="18881"/>
                  </a:cubicBezTo>
                  <a:cubicBezTo>
                    <a:pt x="14675" y="18334"/>
                    <a:pt x="15841" y="17455"/>
                    <a:pt x="16576" y="16274"/>
                  </a:cubicBezTo>
                  <a:cubicBezTo>
                    <a:pt x="17310" y="15079"/>
                    <a:pt x="17670" y="13553"/>
                    <a:pt x="17210" y="12242"/>
                  </a:cubicBezTo>
                  <a:lnTo>
                    <a:pt x="17210" y="12242"/>
                  </a:lnTo>
                  <a:cubicBezTo>
                    <a:pt x="17397" y="12516"/>
                    <a:pt x="17670" y="12688"/>
                    <a:pt x="17944" y="12890"/>
                  </a:cubicBezTo>
                  <a:cubicBezTo>
                    <a:pt x="17886" y="12588"/>
                    <a:pt x="17786" y="12300"/>
                    <a:pt x="17670" y="12012"/>
                  </a:cubicBezTo>
                  <a:cubicBezTo>
                    <a:pt x="17253" y="11061"/>
                    <a:pt x="16490" y="10096"/>
                    <a:pt x="15568" y="9621"/>
                  </a:cubicBezTo>
                  <a:cubicBezTo>
                    <a:pt x="14689" y="9160"/>
                    <a:pt x="13941" y="8570"/>
                    <a:pt x="12990" y="8210"/>
                  </a:cubicBezTo>
                  <a:cubicBezTo>
                    <a:pt x="11175" y="7518"/>
                    <a:pt x="9044" y="7187"/>
                    <a:pt x="7618" y="5747"/>
                  </a:cubicBezTo>
                  <a:cubicBezTo>
                    <a:pt x="6697" y="4811"/>
                    <a:pt x="6207" y="3544"/>
                    <a:pt x="5300" y="2608"/>
                  </a:cubicBezTo>
                  <a:cubicBezTo>
                    <a:pt x="4234" y="1499"/>
                    <a:pt x="2938" y="1412"/>
                    <a:pt x="1570" y="995"/>
                  </a:cubicBezTo>
                  <a:cubicBezTo>
                    <a:pt x="1239" y="894"/>
                    <a:pt x="130" y="563"/>
                    <a:pt x="245"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flipH="1">
              <a:off x="3103915" y="4761679"/>
              <a:ext cx="530597" cy="205629"/>
            </a:xfrm>
            <a:custGeom>
              <a:avLst/>
              <a:gdLst/>
              <a:ahLst/>
              <a:cxnLst/>
              <a:rect l="l" t="t" r="r" b="b"/>
              <a:pathLst>
                <a:path w="14272" h="5531" extrusionOk="0">
                  <a:moveTo>
                    <a:pt x="8540" y="0"/>
                  </a:moveTo>
                  <a:cubicBezTo>
                    <a:pt x="8540" y="0"/>
                    <a:pt x="8655" y="1397"/>
                    <a:pt x="5919" y="2564"/>
                  </a:cubicBezTo>
                  <a:cubicBezTo>
                    <a:pt x="4997" y="2938"/>
                    <a:pt x="4047" y="3226"/>
                    <a:pt x="3068" y="3413"/>
                  </a:cubicBezTo>
                  <a:cubicBezTo>
                    <a:pt x="763" y="3889"/>
                    <a:pt x="0" y="5530"/>
                    <a:pt x="0" y="5530"/>
                  </a:cubicBezTo>
                  <a:lnTo>
                    <a:pt x="14243" y="5530"/>
                  </a:lnTo>
                  <a:lnTo>
                    <a:pt x="14257"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flipH="1">
              <a:off x="3102317" y="4856444"/>
              <a:ext cx="529519" cy="113540"/>
            </a:xfrm>
            <a:custGeom>
              <a:avLst/>
              <a:gdLst/>
              <a:ahLst/>
              <a:cxnLst/>
              <a:rect l="l" t="t" r="r" b="b"/>
              <a:pathLst>
                <a:path w="14243" h="3054" extrusionOk="0">
                  <a:moveTo>
                    <a:pt x="5847" y="0"/>
                  </a:moveTo>
                  <a:cubicBezTo>
                    <a:pt x="4925" y="389"/>
                    <a:pt x="3975" y="677"/>
                    <a:pt x="2996" y="864"/>
                  </a:cubicBezTo>
                  <a:cubicBezTo>
                    <a:pt x="691" y="1340"/>
                    <a:pt x="0" y="3053"/>
                    <a:pt x="0" y="3053"/>
                  </a:cubicBezTo>
                  <a:lnTo>
                    <a:pt x="14243" y="3053"/>
                  </a:lnTo>
                  <a:lnTo>
                    <a:pt x="14185" y="490"/>
                  </a:lnTo>
                  <a:cubicBezTo>
                    <a:pt x="12889" y="850"/>
                    <a:pt x="10916" y="1685"/>
                    <a:pt x="7532" y="1959"/>
                  </a:cubicBezTo>
                  <a:cubicBezTo>
                    <a:pt x="7172" y="1268"/>
                    <a:pt x="6495" y="576"/>
                    <a:pt x="584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flipH="1">
              <a:off x="2996287" y="2912396"/>
              <a:ext cx="420329" cy="1923192"/>
            </a:xfrm>
            <a:custGeom>
              <a:avLst/>
              <a:gdLst/>
              <a:ahLst/>
              <a:cxnLst/>
              <a:rect l="l" t="t" r="r" b="b"/>
              <a:pathLst>
                <a:path w="11306" h="51730" extrusionOk="0">
                  <a:moveTo>
                    <a:pt x="4666" y="0"/>
                  </a:moveTo>
                  <a:cubicBezTo>
                    <a:pt x="2852" y="0"/>
                    <a:pt x="1167" y="764"/>
                    <a:pt x="620" y="2578"/>
                  </a:cubicBezTo>
                  <a:cubicBezTo>
                    <a:pt x="404" y="3284"/>
                    <a:pt x="288" y="4983"/>
                    <a:pt x="231" y="7345"/>
                  </a:cubicBezTo>
                  <a:cubicBezTo>
                    <a:pt x="216" y="7719"/>
                    <a:pt x="202" y="8108"/>
                    <a:pt x="202" y="8511"/>
                  </a:cubicBezTo>
                  <a:cubicBezTo>
                    <a:pt x="0" y="21516"/>
                    <a:pt x="1426" y="50102"/>
                    <a:pt x="1426" y="50102"/>
                  </a:cubicBezTo>
                  <a:lnTo>
                    <a:pt x="9001" y="51730"/>
                  </a:lnTo>
                  <a:cubicBezTo>
                    <a:pt x="9001" y="51730"/>
                    <a:pt x="10643" y="16029"/>
                    <a:pt x="11032" y="8511"/>
                  </a:cubicBezTo>
                  <a:cubicBezTo>
                    <a:pt x="11061" y="7964"/>
                    <a:pt x="11089" y="7561"/>
                    <a:pt x="11104" y="7345"/>
                  </a:cubicBezTo>
                  <a:cubicBezTo>
                    <a:pt x="11104" y="7331"/>
                    <a:pt x="11104" y="7316"/>
                    <a:pt x="11104" y="7302"/>
                  </a:cubicBezTo>
                  <a:cubicBezTo>
                    <a:pt x="11305" y="4349"/>
                    <a:pt x="10528" y="3313"/>
                    <a:pt x="9606" y="2132"/>
                  </a:cubicBezTo>
                  <a:cubicBezTo>
                    <a:pt x="8584" y="821"/>
                    <a:pt x="6553" y="0"/>
                    <a:pt x="466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flipH="1">
              <a:off x="2996287" y="2912359"/>
              <a:ext cx="411778" cy="272585"/>
            </a:xfrm>
            <a:custGeom>
              <a:avLst/>
              <a:gdLst/>
              <a:ahLst/>
              <a:cxnLst/>
              <a:rect l="l" t="t" r="r" b="b"/>
              <a:pathLst>
                <a:path w="11076" h="7332" extrusionOk="0">
                  <a:moveTo>
                    <a:pt x="4441" y="0"/>
                  </a:moveTo>
                  <a:cubicBezTo>
                    <a:pt x="2623" y="0"/>
                    <a:pt x="934" y="762"/>
                    <a:pt x="390" y="2579"/>
                  </a:cubicBezTo>
                  <a:cubicBezTo>
                    <a:pt x="174" y="3285"/>
                    <a:pt x="58" y="4984"/>
                    <a:pt x="1" y="7332"/>
                  </a:cubicBezTo>
                  <a:lnTo>
                    <a:pt x="10874" y="7332"/>
                  </a:lnTo>
                  <a:cubicBezTo>
                    <a:pt x="10874" y="7332"/>
                    <a:pt x="10874" y="7317"/>
                    <a:pt x="10874" y="7303"/>
                  </a:cubicBezTo>
                  <a:cubicBezTo>
                    <a:pt x="11075" y="4350"/>
                    <a:pt x="10298" y="3314"/>
                    <a:pt x="9376" y="2133"/>
                  </a:cubicBezTo>
                  <a:cubicBezTo>
                    <a:pt x="8350" y="820"/>
                    <a:pt x="6326" y="0"/>
                    <a:pt x="444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flipH="1">
              <a:off x="2744112" y="4761679"/>
              <a:ext cx="529556" cy="205629"/>
            </a:xfrm>
            <a:custGeom>
              <a:avLst/>
              <a:gdLst/>
              <a:ahLst/>
              <a:cxnLst/>
              <a:rect l="l" t="t" r="r" b="b"/>
              <a:pathLst>
                <a:path w="14244" h="5531" extrusionOk="0">
                  <a:moveTo>
                    <a:pt x="8411" y="0"/>
                  </a:moveTo>
                  <a:lnTo>
                    <a:pt x="8411" y="0"/>
                  </a:lnTo>
                  <a:cubicBezTo>
                    <a:pt x="8411" y="0"/>
                    <a:pt x="8569" y="1397"/>
                    <a:pt x="5862" y="2564"/>
                  </a:cubicBezTo>
                  <a:cubicBezTo>
                    <a:pt x="4940" y="2938"/>
                    <a:pt x="3990" y="3226"/>
                    <a:pt x="3025" y="3413"/>
                  </a:cubicBezTo>
                  <a:cubicBezTo>
                    <a:pt x="721" y="3889"/>
                    <a:pt x="1" y="5530"/>
                    <a:pt x="1" y="5530"/>
                  </a:cubicBezTo>
                  <a:lnTo>
                    <a:pt x="14243" y="5530"/>
                  </a:lnTo>
                  <a:lnTo>
                    <a:pt x="14200" y="3039"/>
                  </a:lnTo>
                  <a:lnTo>
                    <a:pt x="14171" y="418"/>
                  </a:lnTo>
                  <a:lnTo>
                    <a:pt x="8411"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744112" y="4856444"/>
              <a:ext cx="529556" cy="110863"/>
            </a:xfrm>
            <a:custGeom>
              <a:avLst/>
              <a:gdLst/>
              <a:ahLst/>
              <a:cxnLst/>
              <a:rect l="l" t="t" r="r" b="b"/>
              <a:pathLst>
                <a:path w="14244" h="2982" extrusionOk="0">
                  <a:moveTo>
                    <a:pt x="5862" y="0"/>
                  </a:moveTo>
                  <a:cubicBezTo>
                    <a:pt x="4940" y="389"/>
                    <a:pt x="3990" y="677"/>
                    <a:pt x="3025" y="864"/>
                  </a:cubicBezTo>
                  <a:cubicBezTo>
                    <a:pt x="721" y="1340"/>
                    <a:pt x="1" y="2981"/>
                    <a:pt x="1"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2678270" y="2912396"/>
              <a:ext cx="409622" cy="1923192"/>
            </a:xfrm>
            <a:custGeom>
              <a:avLst/>
              <a:gdLst/>
              <a:ahLst/>
              <a:cxnLst/>
              <a:rect l="l" t="t" r="r" b="b"/>
              <a:pathLst>
                <a:path w="11018" h="51730" extrusionOk="0">
                  <a:moveTo>
                    <a:pt x="4292" y="0"/>
                  </a:moveTo>
                  <a:cubicBezTo>
                    <a:pt x="2478" y="0"/>
                    <a:pt x="793" y="764"/>
                    <a:pt x="289" y="2578"/>
                  </a:cubicBezTo>
                  <a:cubicBezTo>
                    <a:pt x="102" y="3284"/>
                    <a:pt x="15" y="4983"/>
                    <a:pt x="1" y="7345"/>
                  </a:cubicBezTo>
                  <a:cubicBezTo>
                    <a:pt x="1" y="7719"/>
                    <a:pt x="1" y="8108"/>
                    <a:pt x="15" y="8511"/>
                  </a:cubicBezTo>
                  <a:cubicBezTo>
                    <a:pt x="116" y="21516"/>
                    <a:pt x="2175" y="50102"/>
                    <a:pt x="2175" y="50102"/>
                  </a:cubicBezTo>
                  <a:lnTo>
                    <a:pt x="9794" y="51730"/>
                  </a:lnTo>
                  <a:cubicBezTo>
                    <a:pt x="9794" y="51730"/>
                    <a:pt x="10615" y="16029"/>
                    <a:pt x="10845" y="8511"/>
                  </a:cubicBezTo>
                  <a:cubicBezTo>
                    <a:pt x="10859" y="7964"/>
                    <a:pt x="10874" y="7561"/>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flipH="1">
              <a:off x="2678270" y="2912359"/>
              <a:ext cx="409622" cy="272585"/>
            </a:xfrm>
            <a:custGeom>
              <a:avLst/>
              <a:gdLst/>
              <a:ahLst/>
              <a:cxnLst/>
              <a:rect l="l" t="t" r="r" b="b"/>
              <a:pathLst>
                <a:path w="11018" h="7332" extrusionOk="0">
                  <a:moveTo>
                    <a:pt x="4291" y="0"/>
                  </a:moveTo>
                  <a:cubicBezTo>
                    <a:pt x="2473" y="0"/>
                    <a:pt x="798" y="762"/>
                    <a:pt x="289" y="2579"/>
                  </a:cubicBezTo>
                  <a:cubicBezTo>
                    <a:pt x="102" y="3285"/>
                    <a:pt x="15" y="4984"/>
                    <a:pt x="1" y="7332"/>
                  </a:cubicBezTo>
                  <a:lnTo>
                    <a:pt x="10888" y="7332"/>
                  </a:ln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flipH="1">
              <a:off x="3343227" y="2144085"/>
              <a:ext cx="599710" cy="525207"/>
            </a:xfrm>
            <a:custGeom>
              <a:avLst/>
              <a:gdLst/>
              <a:ahLst/>
              <a:cxnLst/>
              <a:rect l="l" t="t" r="r" b="b"/>
              <a:pathLst>
                <a:path w="16131" h="14127" extrusionOk="0">
                  <a:moveTo>
                    <a:pt x="1585" y="0"/>
                  </a:moveTo>
                  <a:lnTo>
                    <a:pt x="1" y="1829"/>
                  </a:lnTo>
                  <a:cubicBezTo>
                    <a:pt x="1" y="1829"/>
                    <a:pt x="5848" y="13451"/>
                    <a:pt x="8656" y="14099"/>
                  </a:cubicBezTo>
                  <a:cubicBezTo>
                    <a:pt x="8736" y="14118"/>
                    <a:pt x="8819" y="14127"/>
                    <a:pt x="8907" y="14127"/>
                  </a:cubicBezTo>
                  <a:cubicBezTo>
                    <a:pt x="11211" y="14127"/>
                    <a:pt x="16130" y="7964"/>
                    <a:pt x="16130" y="7964"/>
                  </a:cubicBezTo>
                  <a:lnTo>
                    <a:pt x="12184" y="4695"/>
                  </a:lnTo>
                  <a:lnTo>
                    <a:pt x="9319" y="7129"/>
                  </a:lnTo>
                  <a:lnTo>
                    <a:pt x="158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flipH="1">
              <a:off x="3882375" y="2115161"/>
              <a:ext cx="240985" cy="118373"/>
            </a:xfrm>
            <a:custGeom>
              <a:avLst/>
              <a:gdLst/>
              <a:ahLst/>
              <a:cxnLst/>
              <a:rect l="l" t="t" r="r" b="b"/>
              <a:pathLst>
                <a:path w="6482" h="3184" extrusionOk="0">
                  <a:moveTo>
                    <a:pt x="418" y="1"/>
                  </a:moveTo>
                  <a:cubicBezTo>
                    <a:pt x="73" y="87"/>
                    <a:pt x="1" y="548"/>
                    <a:pt x="303" y="735"/>
                  </a:cubicBezTo>
                  <a:cubicBezTo>
                    <a:pt x="505" y="822"/>
                    <a:pt x="3011" y="980"/>
                    <a:pt x="3011" y="980"/>
                  </a:cubicBezTo>
                  <a:lnTo>
                    <a:pt x="3011" y="3155"/>
                  </a:lnTo>
                  <a:lnTo>
                    <a:pt x="5012" y="3183"/>
                  </a:lnTo>
                  <a:cubicBezTo>
                    <a:pt x="5019" y="3184"/>
                    <a:pt x="5025" y="3184"/>
                    <a:pt x="5032" y="3184"/>
                  </a:cubicBezTo>
                  <a:cubicBezTo>
                    <a:pt x="5423" y="3184"/>
                    <a:pt x="6067" y="2758"/>
                    <a:pt x="6251" y="2305"/>
                  </a:cubicBezTo>
                  <a:cubicBezTo>
                    <a:pt x="6452" y="1743"/>
                    <a:pt x="6481" y="1138"/>
                    <a:pt x="6352" y="562"/>
                  </a:cubicBezTo>
                  <a:cubicBezTo>
                    <a:pt x="6265" y="231"/>
                    <a:pt x="5977" y="1"/>
                    <a:pt x="564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flipH="1">
              <a:off x="3880776" y="2073411"/>
              <a:ext cx="127482" cy="89003"/>
            </a:xfrm>
            <a:custGeom>
              <a:avLst/>
              <a:gdLst/>
              <a:ahLst/>
              <a:cxnLst/>
              <a:rect l="l" t="t" r="r" b="b"/>
              <a:pathLst>
                <a:path w="3429" h="2394" extrusionOk="0">
                  <a:moveTo>
                    <a:pt x="318" y="0"/>
                  </a:moveTo>
                  <a:cubicBezTo>
                    <a:pt x="275" y="0"/>
                    <a:pt x="231" y="0"/>
                    <a:pt x="188" y="15"/>
                  </a:cubicBezTo>
                  <a:cubicBezTo>
                    <a:pt x="1" y="87"/>
                    <a:pt x="188" y="605"/>
                    <a:pt x="390" y="764"/>
                  </a:cubicBezTo>
                  <a:cubicBezTo>
                    <a:pt x="548" y="893"/>
                    <a:pt x="793" y="1138"/>
                    <a:pt x="1110" y="1196"/>
                  </a:cubicBezTo>
                  <a:cubicBezTo>
                    <a:pt x="1192" y="1206"/>
                    <a:pt x="1275" y="1211"/>
                    <a:pt x="1359" y="1211"/>
                  </a:cubicBezTo>
                  <a:cubicBezTo>
                    <a:pt x="1512" y="1211"/>
                    <a:pt x="1667" y="1195"/>
                    <a:pt x="1816" y="1167"/>
                  </a:cubicBezTo>
                  <a:cubicBezTo>
                    <a:pt x="1816" y="1167"/>
                    <a:pt x="1902" y="1973"/>
                    <a:pt x="2075" y="2218"/>
                  </a:cubicBezTo>
                  <a:cubicBezTo>
                    <a:pt x="2161" y="2362"/>
                    <a:pt x="2377" y="2377"/>
                    <a:pt x="2737" y="2391"/>
                  </a:cubicBezTo>
                  <a:cubicBezTo>
                    <a:pt x="2755" y="2393"/>
                    <a:pt x="2773" y="2394"/>
                    <a:pt x="2791" y="2394"/>
                  </a:cubicBezTo>
                  <a:cubicBezTo>
                    <a:pt x="3072" y="2394"/>
                    <a:pt x="3315" y="2186"/>
                    <a:pt x="3342" y="1901"/>
                  </a:cubicBezTo>
                  <a:cubicBezTo>
                    <a:pt x="3428" y="1282"/>
                    <a:pt x="3184" y="533"/>
                    <a:pt x="2708" y="173"/>
                  </a:cubicBezTo>
                  <a:cubicBezTo>
                    <a:pt x="2661" y="141"/>
                    <a:pt x="2579" y="128"/>
                    <a:pt x="2476" y="128"/>
                  </a:cubicBezTo>
                  <a:cubicBezTo>
                    <a:pt x="2172" y="128"/>
                    <a:pt x="1685" y="238"/>
                    <a:pt x="1384" y="260"/>
                  </a:cubicBezTo>
                  <a:cubicBezTo>
                    <a:pt x="836" y="116"/>
                    <a:pt x="519" y="0"/>
                    <a:pt x="31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flipH="1">
              <a:off x="3958403" y="2148175"/>
              <a:ext cx="75545" cy="90341"/>
            </a:xfrm>
            <a:custGeom>
              <a:avLst/>
              <a:gdLst/>
              <a:ahLst/>
              <a:cxnLst/>
              <a:rect l="l" t="t" r="r" b="b"/>
              <a:pathLst>
                <a:path w="2032" h="2430" extrusionOk="0">
                  <a:moveTo>
                    <a:pt x="672" y="0"/>
                  </a:moveTo>
                  <a:cubicBezTo>
                    <a:pt x="555" y="0"/>
                    <a:pt x="437" y="2"/>
                    <a:pt x="318" y="6"/>
                  </a:cubicBezTo>
                  <a:cubicBezTo>
                    <a:pt x="159" y="6"/>
                    <a:pt x="30" y="135"/>
                    <a:pt x="30" y="294"/>
                  </a:cubicBezTo>
                  <a:lnTo>
                    <a:pt x="15" y="625"/>
                  </a:lnTo>
                  <a:lnTo>
                    <a:pt x="15" y="884"/>
                  </a:lnTo>
                  <a:lnTo>
                    <a:pt x="1" y="1662"/>
                  </a:lnTo>
                  <a:lnTo>
                    <a:pt x="1" y="1935"/>
                  </a:lnTo>
                  <a:lnTo>
                    <a:pt x="1" y="2022"/>
                  </a:lnTo>
                  <a:cubicBezTo>
                    <a:pt x="1" y="2238"/>
                    <a:pt x="130" y="2425"/>
                    <a:pt x="274" y="2425"/>
                  </a:cubicBezTo>
                  <a:cubicBezTo>
                    <a:pt x="334" y="2428"/>
                    <a:pt x="399" y="2430"/>
                    <a:pt x="466" y="2430"/>
                  </a:cubicBezTo>
                  <a:cubicBezTo>
                    <a:pt x="721" y="2430"/>
                    <a:pt x="998" y="2404"/>
                    <a:pt x="1066" y="2324"/>
                  </a:cubicBezTo>
                  <a:cubicBezTo>
                    <a:pt x="1124" y="2223"/>
                    <a:pt x="1153" y="2108"/>
                    <a:pt x="1153" y="1993"/>
                  </a:cubicBezTo>
                  <a:cubicBezTo>
                    <a:pt x="1153" y="1878"/>
                    <a:pt x="1153" y="1763"/>
                    <a:pt x="1138" y="1662"/>
                  </a:cubicBezTo>
                  <a:lnTo>
                    <a:pt x="1138" y="1662"/>
                  </a:lnTo>
                  <a:cubicBezTo>
                    <a:pt x="1138" y="1662"/>
                    <a:pt x="1160" y="1664"/>
                    <a:pt x="1194" y="1664"/>
                  </a:cubicBezTo>
                  <a:cubicBezTo>
                    <a:pt x="1286" y="1664"/>
                    <a:pt x="1472" y="1648"/>
                    <a:pt x="1556" y="1532"/>
                  </a:cubicBezTo>
                  <a:cubicBezTo>
                    <a:pt x="1671" y="1374"/>
                    <a:pt x="1570" y="884"/>
                    <a:pt x="1570" y="884"/>
                  </a:cubicBezTo>
                  <a:cubicBezTo>
                    <a:pt x="1570" y="884"/>
                    <a:pt x="1945" y="884"/>
                    <a:pt x="2003" y="755"/>
                  </a:cubicBezTo>
                  <a:cubicBezTo>
                    <a:pt x="2031" y="683"/>
                    <a:pt x="2031" y="596"/>
                    <a:pt x="2031" y="524"/>
                  </a:cubicBezTo>
                  <a:cubicBezTo>
                    <a:pt x="2031" y="452"/>
                    <a:pt x="2031" y="395"/>
                    <a:pt x="2031" y="322"/>
                  </a:cubicBezTo>
                  <a:cubicBezTo>
                    <a:pt x="2031" y="193"/>
                    <a:pt x="1930" y="78"/>
                    <a:pt x="1801" y="63"/>
                  </a:cubicBezTo>
                  <a:cubicBezTo>
                    <a:pt x="1427" y="19"/>
                    <a:pt x="1053" y="0"/>
                    <a:pt x="67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flipH="1">
              <a:off x="3958403" y="2167247"/>
              <a:ext cx="74987" cy="13830"/>
            </a:xfrm>
            <a:custGeom>
              <a:avLst/>
              <a:gdLst/>
              <a:ahLst/>
              <a:cxnLst/>
              <a:rect l="l" t="t" r="r" b="b"/>
              <a:pathLst>
                <a:path w="2017" h="372" extrusionOk="0">
                  <a:moveTo>
                    <a:pt x="1746" y="1"/>
                  </a:moveTo>
                  <a:cubicBezTo>
                    <a:pt x="1227" y="1"/>
                    <a:pt x="371" y="76"/>
                    <a:pt x="0" y="112"/>
                  </a:cubicBezTo>
                  <a:lnTo>
                    <a:pt x="0" y="371"/>
                  </a:lnTo>
                  <a:lnTo>
                    <a:pt x="1555" y="371"/>
                  </a:lnTo>
                  <a:cubicBezTo>
                    <a:pt x="1555" y="371"/>
                    <a:pt x="1930" y="371"/>
                    <a:pt x="1988" y="242"/>
                  </a:cubicBezTo>
                  <a:cubicBezTo>
                    <a:pt x="2016" y="170"/>
                    <a:pt x="2016" y="83"/>
                    <a:pt x="2016" y="11"/>
                  </a:cubicBezTo>
                  <a:cubicBezTo>
                    <a:pt x="1945" y="4"/>
                    <a:pt x="1853" y="1"/>
                    <a:pt x="174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p:nvPr/>
          </p:nvSpPr>
          <p:spPr>
            <a:xfrm flipH="1">
              <a:off x="3990524" y="2208886"/>
              <a:ext cx="43423" cy="11785"/>
            </a:xfrm>
            <a:custGeom>
              <a:avLst/>
              <a:gdLst/>
              <a:ahLst/>
              <a:cxnLst/>
              <a:rect l="l" t="t" r="r" b="b"/>
              <a:pathLst>
                <a:path w="1168" h="317" extrusionOk="0">
                  <a:moveTo>
                    <a:pt x="1" y="0"/>
                  </a:moveTo>
                  <a:lnTo>
                    <a:pt x="1" y="259"/>
                  </a:lnTo>
                  <a:lnTo>
                    <a:pt x="1167" y="317"/>
                  </a:lnTo>
                  <a:cubicBezTo>
                    <a:pt x="1167" y="216"/>
                    <a:pt x="1167" y="101"/>
                    <a:pt x="1153" y="14"/>
                  </a:cubicBezTo>
                  <a:lnTo>
                    <a:pt x="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3082501" y="2071255"/>
              <a:ext cx="466355" cy="449773"/>
            </a:xfrm>
            <a:custGeom>
              <a:avLst/>
              <a:gdLst/>
              <a:ahLst/>
              <a:cxnLst/>
              <a:rect l="l" t="t" r="r" b="b"/>
              <a:pathLst>
                <a:path w="12544" h="12098" extrusionOk="0">
                  <a:moveTo>
                    <a:pt x="9188" y="1"/>
                  </a:moveTo>
                  <a:cubicBezTo>
                    <a:pt x="9131" y="1"/>
                    <a:pt x="9059" y="1"/>
                    <a:pt x="8987" y="30"/>
                  </a:cubicBezTo>
                  <a:cubicBezTo>
                    <a:pt x="7561" y="534"/>
                    <a:pt x="3327" y="4220"/>
                    <a:pt x="0" y="7331"/>
                  </a:cubicBezTo>
                  <a:lnTo>
                    <a:pt x="5228" y="12098"/>
                  </a:lnTo>
                  <a:cubicBezTo>
                    <a:pt x="6855" y="10499"/>
                    <a:pt x="9836" y="7475"/>
                    <a:pt x="10326" y="6611"/>
                  </a:cubicBezTo>
                  <a:cubicBezTo>
                    <a:pt x="12544" y="2708"/>
                    <a:pt x="10340" y="1"/>
                    <a:pt x="918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flipH="1">
              <a:off x="2678270" y="2050324"/>
              <a:ext cx="763514" cy="1050041"/>
            </a:xfrm>
            <a:custGeom>
              <a:avLst/>
              <a:gdLst/>
              <a:ahLst/>
              <a:cxnLst/>
              <a:rect l="l" t="t" r="r" b="b"/>
              <a:pathLst>
                <a:path w="20537" h="28244" extrusionOk="0">
                  <a:moveTo>
                    <a:pt x="12355" y="0"/>
                  </a:moveTo>
                  <a:cubicBezTo>
                    <a:pt x="12269" y="0"/>
                    <a:pt x="12183" y="1"/>
                    <a:pt x="12098" y="2"/>
                  </a:cubicBezTo>
                  <a:cubicBezTo>
                    <a:pt x="9865" y="2"/>
                    <a:pt x="7561" y="247"/>
                    <a:pt x="7561" y="247"/>
                  </a:cubicBezTo>
                  <a:lnTo>
                    <a:pt x="7576" y="247"/>
                  </a:lnTo>
                  <a:cubicBezTo>
                    <a:pt x="7273" y="276"/>
                    <a:pt x="6985" y="319"/>
                    <a:pt x="6712" y="391"/>
                  </a:cubicBezTo>
                  <a:cubicBezTo>
                    <a:pt x="6496" y="449"/>
                    <a:pt x="6308" y="521"/>
                    <a:pt x="6107" y="593"/>
                  </a:cubicBezTo>
                  <a:cubicBezTo>
                    <a:pt x="5588" y="780"/>
                    <a:pt x="5142" y="1140"/>
                    <a:pt x="4854" y="1601"/>
                  </a:cubicBezTo>
                  <a:cubicBezTo>
                    <a:pt x="4566" y="2119"/>
                    <a:pt x="4364" y="4265"/>
                    <a:pt x="4249" y="6684"/>
                  </a:cubicBezTo>
                  <a:cubicBezTo>
                    <a:pt x="4076" y="9997"/>
                    <a:pt x="4033" y="13799"/>
                    <a:pt x="4033" y="14620"/>
                  </a:cubicBezTo>
                  <a:cubicBezTo>
                    <a:pt x="3428" y="17413"/>
                    <a:pt x="1009" y="23087"/>
                    <a:pt x="1" y="28243"/>
                  </a:cubicBezTo>
                  <a:lnTo>
                    <a:pt x="20537" y="28243"/>
                  </a:lnTo>
                  <a:cubicBezTo>
                    <a:pt x="20321" y="26731"/>
                    <a:pt x="19442" y="20610"/>
                    <a:pt x="18650" y="17413"/>
                  </a:cubicBezTo>
                  <a:cubicBezTo>
                    <a:pt x="18535" y="16909"/>
                    <a:pt x="18391" y="16405"/>
                    <a:pt x="18204" y="15916"/>
                  </a:cubicBezTo>
                  <a:cubicBezTo>
                    <a:pt x="18938" y="11077"/>
                    <a:pt x="19399" y="7059"/>
                    <a:pt x="19471" y="4553"/>
                  </a:cubicBezTo>
                  <a:cubicBezTo>
                    <a:pt x="19500" y="3127"/>
                    <a:pt x="19399" y="2191"/>
                    <a:pt x="19154" y="1874"/>
                  </a:cubicBezTo>
                  <a:cubicBezTo>
                    <a:pt x="18722" y="1313"/>
                    <a:pt x="18017" y="938"/>
                    <a:pt x="16922" y="636"/>
                  </a:cubicBezTo>
                  <a:cubicBezTo>
                    <a:pt x="16692" y="564"/>
                    <a:pt x="16461" y="506"/>
                    <a:pt x="16216" y="449"/>
                  </a:cubicBezTo>
                  <a:cubicBezTo>
                    <a:pt x="16015" y="405"/>
                    <a:pt x="15799" y="362"/>
                    <a:pt x="15568" y="319"/>
                  </a:cubicBezTo>
                  <a:cubicBezTo>
                    <a:pt x="15280" y="276"/>
                    <a:pt x="14963" y="218"/>
                    <a:pt x="14632" y="161"/>
                  </a:cubicBezTo>
                  <a:cubicBezTo>
                    <a:pt x="13868"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flipH="1">
              <a:off x="2854417" y="2050361"/>
              <a:ext cx="345379" cy="254926"/>
            </a:xfrm>
            <a:custGeom>
              <a:avLst/>
              <a:gdLst/>
              <a:ahLst/>
              <a:cxnLst/>
              <a:rect l="l" t="t" r="r" b="b"/>
              <a:pathLst>
                <a:path w="9290" h="6857" extrusionOk="0">
                  <a:moveTo>
                    <a:pt x="5579" y="0"/>
                  </a:moveTo>
                  <a:cubicBezTo>
                    <a:pt x="3357" y="0"/>
                    <a:pt x="1067" y="246"/>
                    <a:pt x="1067" y="246"/>
                  </a:cubicBezTo>
                  <a:cubicBezTo>
                    <a:pt x="764" y="275"/>
                    <a:pt x="476" y="318"/>
                    <a:pt x="188" y="390"/>
                  </a:cubicBezTo>
                  <a:cubicBezTo>
                    <a:pt x="1" y="448"/>
                    <a:pt x="1513" y="5315"/>
                    <a:pt x="2809" y="6856"/>
                  </a:cubicBezTo>
                  <a:cubicBezTo>
                    <a:pt x="5805" y="3414"/>
                    <a:pt x="9290" y="361"/>
                    <a:pt x="9059" y="318"/>
                  </a:cubicBezTo>
                  <a:cubicBezTo>
                    <a:pt x="8771" y="275"/>
                    <a:pt x="8454" y="217"/>
                    <a:pt x="8123" y="160"/>
                  </a:cubicBezTo>
                  <a:cubicBezTo>
                    <a:pt x="7397" y="42"/>
                    <a:pt x="6493" y="0"/>
                    <a:pt x="5579"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flipH="1">
              <a:off x="2879029" y="2319154"/>
              <a:ext cx="152093" cy="174139"/>
            </a:xfrm>
            <a:custGeom>
              <a:avLst/>
              <a:gdLst/>
              <a:ahLst/>
              <a:cxnLst/>
              <a:rect l="l" t="t" r="r" b="b"/>
              <a:pathLst>
                <a:path w="4091" h="4684" extrusionOk="0">
                  <a:moveTo>
                    <a:pt x="0" y="1"/>
                  </a:moveTo>
                  <a:lnTo>
                    <a:pt x="0" y="3270"/>
                  </a:lnTo>
                  <a:cubicBezTo>
                    <a:pt x="0" y="3270"/>
                    <a:pt x="101" y="4220"/>
                    <a:pt x="1368" y="4580"/>
                  </a:cubicBezTo>
                  <a:cubicBezTo>
                    <a:pt x="1621" y="4652"/>
                    <a:pt x="1870" y="4684"/>
                    <a:pt x="2108" y="4684"/>
                  </a:cubicBezTo>
                  <a:cubicBezTo>
                    <a:pt x="3069" y="4684"/>
                    <a:pt x="3857" y="4169"/>
                    <a:pt x="3961" y="3673"/>
                  </a:cubicBezTo>
                  <a:cubicBezTo>
                    <a:pt x="4090" y="2996"/>
                    <a:pt x="4018"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flipH="1">
              <a:off x="2274560" y="2309005"/>
              <a:ext cx="547216" cy="882371"/>
            </a:xfrm>
            <a:custGeom>
              <a:avLst/>
              <a:gdLst/>
              <a:ahLst/>
              <a:cxnLst/>
              <a:rect l="l" t="t" r="r" b="b"/>
              <a:pathLst>
                <a:path w="14719" h="23734" extrusionOk="0">
                  <a:moveTo>
                    <a:pt x="8324" y="0"/>
                  </a:moveTo>
                  <a:lnTo>
                    <a:pt x="3788" y="3946"/>
                  </a:lnTo>
                  <a:lnTo>
                    <a:pt x="7158" y="7402"/>
                  </a:lnTo>
                  <a:cubicBezTo>
                    <a:pt x="7158" y="7402"/>
                    <a:pt x="922" y="18232"/>
                    <a:pt x="735" y="18390"/>
                  </a:cubicBezTo>
                  <a:cubicBezTo>
                    <a:pt x="547" y="18549"/>
                    <a:pt x="605" y="20191"/>
                    <a:pt x="605" y="20191"/>
                  </a:cubicBezTo>
                  <a:cubicBezTo>
                    <a:pt x="605" y="20191"/>
                    <a:pt x="0" y="20738"/>
                    <a:pt x="115" y="20939"/>
                  </a:cubicBezTo>
                  <a:cubicBezTo>
                    <a:pt x="187" y="21094"/>
                    <a:pt x="252" y="21153"/>
                    <a:pt x="378" y="21153"/>
                  </a:cubicBezTo>
                  <a:cubicBezTo>
                    <a:pt x="428" y="21153"/>
                    <a:pt x="488" y="21143"/>
                    <a:pt x="562" y="21127"/>
                  </a:cubicBezTo>
                  <a:cubicBezTo>
                    <a:pt x="821" y="21069"/>
                    <a:pt x="1296" y="20752"/>
                    <a:pt x="1368" y="20565"/>
                  </a:cubicBezTo>
                  <a:cubicBezTo>
                    <a:pt x="1455" y="20234"/>
                    <a:pt x="1512" y="19888"/>
                    <a:pt x="1556" y="19543"/>
                  </a:cubicBezTo>
                  <a:lnTo>
                    <a:pt x="2088" y="19543"/>
                  </a:lnTo>
                  <a:cubicBezTo>
                    <a:pt x="2088" y="19543"/>
                    <a:pt x="3096" y="21184"/>
                    <a:pt x="3240" y="21501"/>
                  </a:cubicBezTo>
                  <a:cubicBezTo>
                    <a:pt x="3240" y="21919"/>
                    <a:pt x="3500" y="23733"/>
                    <a:pt x="4047" y="23733"/>
                  </a:cubicBezTo>
                  <a:cubicBezTo>
                    <a:pt x="4407" y="23733"/>
                    <a:pt x="4249" y="22164"/>
                    <a:pt x="4177" y="21746"/>
                  </a:cubicBezTo>
                  <a:cubicBezTo>
                    <a:pt x="4090" y="21328"/>
                    <a:pt x="3572" y="19456"/>
                    <a:pt x="3572" y="19456"/>
                  </a:cubicBezTo>
                  <a:cubicBezTo>
                    <a:pt x="3572" y="19456"/>
                    <a:pt x="13869" y="9001"/>
                    <a:pt x="14301" y="6970"/>
                  </a:cubicBezTo>
                  <a:cubicBezTo>
                    <a:pt x="14718" y="4954"/>
                    <a:pt x="8324" y="0"/>
                    <a:pt x="832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flipH="1">
              <a:off x="2408956" y="2098580"/>
              <a:ext cx="466912" cy="449773"/>
            </a:xfrm>
            <a:custGeom>
              <a:avLst/>
              <a:gdLst/>
              <a:ahLst/>
              <a:cxnLst/>
              <a:rect l="l" t="t" r="r" b="b"/>
              <a:pathLst>
                <a:path w="12559" h="12098" extrusionOk="0">
                  <a:moveTo>
                    <a:pt x="3356" y="0"/>
                  </a:moveTo>
                  <a:cubicBezTo>
                    <a:pt x="2204" y="0"/>
                    <a:pt x="1" y="2708"/>
                    <a:pt x="2218" y="6611"/>
                  </a:cubicBezTo>
                  <a:cubicBezTo>
                    <a:pt x="2708" y="7475"/>
                    <a:pt x="5704" y="10499"/>
                    <a:pt x="7317" y="12097"/>
                  </a:cubicBezTo>
                  <a:lnTo>
                    <a:pt x="12559" y="7331"/>
                  </a:lnTo>
                  <a:cubicBezTo>
                    <a:pt x="9232" y="4220"/>
                    <a:pt x="4998" y="533"/>
                    <a:pt x="3558" y="29"/>
                  </a:cubicBezTo>
                  <a:cubicBezTo>
                    <a:pt x="3500" y="15"/>
                    <a:pt x="3428" y="0"/>
                    <a:pt x="335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p:nvPr/>
          </p:nvSpPr>
          <p:spPr>
            <a:xfrm flipH="1">
              <a:off x="2897766" y="1683084"/>
              <a:ext cx="336270" cy="560079"/>
            </a:xfrm>
            <a:custGeom>
              <a:avLst/>
              <a:gdLst/>
              <a:ahLst/>
              <a:cxnLst/>
              <a:rect l="l" t="t" r="r" b="b"/>
              <a:pathLst>
                <a:path w="9045" h="15065" extrusionOk="0">
                  <a:moveTo>
                    <a:pt x="1066" y="1"/>
                  </a:moveTo>
                  <a:cubicBezTo>
                    <a:pt x="778" y="318"/>
                    <a:pt x="591" y="865"/>
                    <a:pt x="562" y="1931"/>
                  </a:cubicBezTo>
                  <a:cubicBezTo>
                    <a:pt x="663" y="3616"/>
                    <a:pt x="792" y="3961"/>
                    <a:pt x="591" y="4408"/>
                  </a:cubicBezTo>
                  <a:cubicBezTo>
                    <a:pt x="389" y="4825"/>
                    <a:pt x="0" y="4797"/>
                    <a:pt x="29" y="4998"/>
                  </a:cubicBezTo>
                  <a:cubicBezTo>
                    <a:pt x="43" y="5200"/>
                    <a:pt x="691" y="5272"/>
                    <a:pt x="706" y="5848"/>
                  </a:cubicBezTo>
                  <a:cubicBezTo>
                    <a:pt x="706" y="6453"/>
                    <a:pt x="691" y="7360"/>
                    <a:pt x="908" y="7533"/>
                  </a:cubicBezTo>
                  <a:cubicBezTo>
                    <a:pt x="1113" y="7710"/>
                    <a:pt x="1470" y="7803"/>
                    <a:pt x="1931" y="7803"/>
                  </a:cubicBezTo>
                  <a:cubicBezTo>
                    <a:pt x="2181" y="7803"/>
                    <a:pt x="2462" y="7776"/>
                    <a:pt x="2765" y="7720"/>
                  </a:cubicBezTo>
                  <a:cubicBezTo>
                    <a:pt x="2866" y="7706"/>
                    <a:pt x="2952" y="7691"/>
                    <a:pt x="3024" y="7691"/>
                  </a:cubicBezTo>
                  <a:cubicBezTo>
                    <a:pt x="3077" y="7686"/>
                    <a:pt x="3125" y="7684"/>
                    <a:pt x="3170" y="7684"/>
                  </a:cubicBezTo>
                  <a:cubicBezTo>
                    <a:pt x="3653" y="7684"/>
                    <a:pt x="3703" y="7954"/>
                    <a:pt x="3716" y="8152"/>
                  </a:cubicBezTo>
                  <a:cubicBezTo>
                    <a:pt x="3759" y="8671"/>
                    <a:pt x="3586" y="9189"/>
                    <a:pt x="3241" y="9578"/>
                  </a:cubicBezTo>
                  <a:cubicBezTo>
                    <a:pt x="2924" y="9938"/>
                    <a:pt x="2016" y="10082"/>
                    <a:pt x="2016" y="10082"/>
                  </a:cubicBezTo>
                  <a:cubicBezTo>
                    <a:pt x="2016" y="10082"/>
                    <a:pt x="3039" y="14834"/>
                    <a:pt x="3989" y="15065"/>
                  </a:cubicBezTo>
                  <a:cubicBezTo>
                    <a:pt x="4781" y="14474"/>
                    <a:pt x="7532" y="11508"/>
                    <a:pt x="9044" y="10039"/>
                  </a:cubicBezTo>
                  <a:cubicBezTo>
                    <a:pt x="8065" y="9722"/>
                    <a:pt x="7100" y="9203"/>
                    <a:pt x="6783" y="8267"/>
                  </a:cubicBezTo>
                  <a:cubicBezTo>
                    <a:pt x="6466" y="7331"/>
                    <a:pt x="6740" y="4998"/>
                    <a:pt x="6740" y="4998"/>
                  </a:cubicBezTo>
                  <a:lnTo>
                    <a:pt x="6740" y="4998"/>
                  </a:lnTo>
                  <a:cubicBezTo>
                    <a:pt x="6740" y="4998"/>
                    <a:pt x="6817" y="5037"/>
                    <a:pt x="6957" y="5037"/>
                  </a:cubicBezTo>
                  <a:cubicBezTo>
                    <a:pt x="7074" y="5037"/>
                    <a:pt x="7235" y="5010"/>
                    <a:pt x="7431" y="4912"/>
                  </a:cubicBezTo>
                  <a:cubicBezTo>
                    <a:pt x="7863" y="4681"/>
                    <a:pt x="8223" y="2651"/>
                    <a:pt x="7518" y="2478"/>
                  </a:cubicBezTo>
                  <a:cubicBezTo>
                    <a:pt x="7437" y="2459"/>
                    <a:pt x="7359" y="2449"/>
                    <a:pt x="7285" y="2449"/>
                  </a:cubicBezTo>
                  <a:cubicBezTo>
                    <a:pt x="6752" y="2449"/>
                    <a:pt x="6395" y="2935"/>
                    <a:pt x="6193" y="3731"/>
                  </a:cubicBezTo>
                  <a:cubicBezTo>
                    <a:pt x="5545"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5"/>
            <p:cNvSpPr/>
            <p:nvPr/>
          </p:nvSpPr>
          <p:spPr>
            <a:xfrm flipH="1">
              <a:off x="3146744" y="1892989"/>
              <a:ext cx="44464" cy="28775"/>
            </a:xfrm>
            <a:custGeom>
              <a:avLst/>
              <a:gdLst/>
              <a:ahLst/>
              <a:cxnLst/>
              <a:rect l="l" t="t" r="r" b="b"/>
              <a:pathLst>
                <a:path w="1196" h="774" extrusionOk="0">
                  <a:moveTo>
                    <a:pt x="1196" y="0"/>
                  </a:moveTo>
                  <a:lnTo>
                    <a:pt x="0" y="605"/>
                  </a:lnTo>
                  <a:cubicBezTo>
                    <a:pt x="145" y="719"/>
                    <a:pt x="328" y="773"/>
                    <a:pt x="510" y="773"/>
                  </a:cubicBezTo>
                  <a:cubicBezTo>
                    <a:pt x="581" y="773"/>
                    <a:pt x="652" y="765"/>
                    <a:pt x="720" y="749"/>
                  </a:cubicBezTo>
                  <a:cubicBezTo>
                    <a:pt x="1152" y="620"/>
                    <a:pt x="1196" y="0"/>
                    <a:pt x="1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3001640" y="1770117"/>
              <a:ext cx="219570" cy="94394"/>
            </a:xfrm>
            <a:custGeom>
              <a:avLst/>
              <a:gdLst/>
              <a:ahLst/>
              <a:cxnLst/>
              <a:rect l="l" t="t" r="r" b="b"/>
              <a:pathLst>
                <a:path w="5906" h="2539" extrusionOk="0">
                  <a:moveTo>
                    <a:pt x="1813" y="345"/>
                  </a:moveTo>
                  <a:cubicBezTo>
                    <a:pt x="2037" y="345"/>
                    <a:pt x="2265" y="428"/>
                    <a:pt x="2449" y="612"/>
                  </a:cubicBezTo>
                  <a:cubicBezTo>
                    <a:pt x="3040" y="1203"/>
                    <a:pt x="2622" y="2196"/>
                    <a:pt x="1801" y="2196"/>
                  </a:cubicBezTo>
                  <a:cubicBezTo>
                    <a:pt x="1297" y="2196"/>
                    <a:pt x="879" y="1779"/>
                    <a:pt x="879" y="1275"/>
                  </a:cubicBezTo>
                  <a:cubicBezTo>
                    <a:pt x="879" y="717"/>
                    <a:pt x="1338" y="345"/>
                    <a:pt x="1813" y="345"/>
                  </a:cubicBezTo>
                  <a:close/>
                  <a:moveTo>
                    <a:pt x="1803" y="0"/>
                  </a:moveTo>
                  <a:cubicBezTo>
                    <a:pt x="1250" y="0"/>
                    <a:pt x="699" y="339"/>
                    <a:pt x="563" y="1015"/>
                  </a:cubicBezTo>
                  <a:cubicBezTo>
                    <a:pt x="548" y="1073"/>
                    <a:pt x="491" y="1116"/>
                    <a:pt x="433" y="1116"/>
                  </a:cubicBezTo>
                  <a:lnTo>
                    <a:pt x="145" y="1116"/>
                  </a:lnTo>
                  <a:cubicBezTo>
                    <a:pt x="73" y="1116"/>
                    <a:pt x="15" y="1174"/>
                    <a:pt x="15" y="1246"/>
                  </a:cubicBezTo>
                  <a:cubicBezTo>
                    <a:pt x="1" y="1318"/>
                    <a:pt x="73" y="1390"/>
                    <a:pt x="145" y="1390"/>
                  </a:cubicBezTo>
                  <a:lnTo>
                    <a:pt x="433" y="1390"/>
                  </a:lnTo>
                  <a:cubicBezTo>
                    <a:pt x="491" y="1390"/>
                    <a:pt x="534" y="1433"/>
                    <a:pt x="548" y="1491"/>
                  </a:cubicBezTo>
                  <a:cubicBezTo>
                    <a:pt x="671" y="2189"/>
                    <a:pt x="1236" y="2538"/>
                    <a:pt x="1801" y="2538"/>
                  </a:cubicBezTo>
                  <a:cubicBezTo>
                    <a:pt x="2366" y="2538"/>
                    <a:pt x="2932" y="2189"/>
                    <a:pt x="3054" y="1491"/>
                  </a:cubicBezTo>
                  <a:cubicBezTo>
                    <a:pt x="3068" y="1433"/>
                    <a:pt x="3112" y="1390"/>
                    <a:pt x="3184" y="1390"/>
                  </a:cubicBezTo>
                  <a:lnTo>
                    <a:pt x="5761" y="1390"/>
                  </a:lnTo>
                  <a:cubicBezTo>
                    <a:pt x="5833" y="1390"/>
                    <a:pt x="5905" y="1318"/>
                    <a:pt x="5905" y="1246"/>
                  </a:cubicBezTo>
                  <a:cubicBezTo>
                    <a:pt x="5891" y="1174"/>
                    <a:pt x="5833" y="1116"/>
                    <a:pt x="5761" y="1116"/>
                  </a:cubicBezTo>
                  <a:lnTo>
                    <a:pt x="3169" y="1116"/>
                  </a:lnTo>
                  <a:cubicBezTo>
                    <a:pt x="3112" y="1116"/>
                    <a:pt x="3054" y="1073"/>
                    <a:pt x="3054" y="1015"/>
                  </a:cubicBezTo>
                  <a:cubicBezTo>
                    <a:pt x="2910" y="339"/>
                    <a:pt x="2355" y="0"/>
                    <a:pt x="1803"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flipH="1">
              <a:off x="2897766" y="1846405"/>
              <a:ext cx="261321" cy="396758"/>
            </a:xfrm>
            <a:custGeom>
              <a:avLst/>
              <a:gdLst/>
              <a:ahLst/>
              <a:cxnLst/>
              <a:rect l="l" t="t" r="r" b="b"/>
              <a:pathLst>
                <a:path w="7029"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7" y="3561"/>
                    <a:pt x="1700" y="3759"/>
                  </a:cubicBezTo>
                  <a:cubicBezTo>
                    <a:pt x="1743" y="4278"/>
                    <a:pt x="1570" y="4796"/>
                    <a:pt x="1225" y="5185"/>
                  </a:cubicBezTo>
                  <a:cubicBezTo>
                    <a:pt x="908" y="5545"/>
                    <a:pt x="0" y="5689"/>
                    <a:pt x="0" y="5689"/>
                  </a:cubicBezTo>
                  <a:cubicBezTo>
                    <a:pt x="0" y="5689"/>
                    <a:pt x="1023" y="10441"/>
                    <a:pt x="1973" y="10672"/>
                  </a:cubicBezTo>
                  <a:cubicBezTo>
                    <a:pt x="2765" y="10081"/>
                    <a:pt x="5516" y="7115"/>
                    <a:pt x="7028" y="5646"/>
                  </a:cubicBezTo>
                  <a:cubicBezTo>
                    <a:pt x="6049" y="5329"/>
                    <a:pt x="5084" y="4810"/>
                    <a:pt x="4767" y="3874"/>
                  </a:cubicBezTo>
                  <a:cubicBezTo>
                    <a:pt x="4450" y="2938"/>
                    <a:pt x="4724" y="605"/>
                    <a:pt x="4724" y="605"/>
                  </a:cubicBezTo>
                  <a:cubicBezTo>
                    <a:pt x="4724" y="605"/>
                    <a:pt x="4393"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flipH="1">
              <a:off x="2955057" y="1790490"/>
              <a:ext cx="35913" cy="59707"/>
            </a:xfrm>
            <a:custGeom>
              <a:avLst/>
              <a:gdLst/>
              <a:ahLst/>
              <a:cxnLst/>
              <a:rect l="l" t="t" r="r" b="b"/>
              <a:pathLst>
                <a:path w="966" h="1606" extrusionOk="0">
                  <a:moveTo>
                    <a:pt x="772" y="1"/>
                  </a:moveTo>
                  <a:cubicBezTo>
                    <a:pt x="694" y="1"/>
                    <a:pt x="595" y="29"/>
                    <a:pt x="476" y="122"/>
                  </a:cubicBezTo>
                  <a:cubicBezTo>
                    <a:pt x="58" y="424"/>
                    <a:pt x="0" y="1605"/>
                    <a:pt x="432" y="1605"/>
                  </a:cubicBezTo>
                  <a:cubicBezTo>
                    <a:pt x="879" y="1605"/>
                    <a:pt x="893" y="871"/>
                    <a:pt x="591" y="799"/>
                  </a:cubicBezTo>
                  <a:cubicBezTo>
                    <a:pt x="533" y="784"/>
                    <a:pt x="461" y="770"/>
                    <a:pt x="389" y="755"/>
                  </a:cubicBezTo>
                  <a:cubicBezTo>
                    <a:pt x="389" y="755"/>
                    <a:pt x="461" y="79"/>
                    <a:pt x="965" y="79"/>
                  </a:cubicBezTo>
                  <a:cubicBezTo>
                    <a:pt x="965" y="79"/>
                    <a:pt x="898" y="1"/>
                    <a:pt x="77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flipH="1">
              <a:off x="3137635" y="1740263"/>
              <a:ext cx="45542" cy="18886"/>
            </a:xfrm>
            <a:custGeom>
              <a:avLst/>
              <a:gdLst/>
              <a:ahLst/>
              <a:cxnLst/>
              <a:rect l="l" t="t" r="r" b="b"/>
              <a:pathLst>
                <a:path w="1225" h="508" extrusionOk="0">
                  <a:moveTo>
                    <a:pt x="643" y="0"/>
                  </a:moveTo>
                  <a:cubicBezTo>
                    <a:pt x="352" y="0"/>
                    <a:pt x="65" y="231"/>
                    <a:pt x="0" y="508"/>
                  </a:cubicBezTo>
                  <a:cubicBezTo>
                    <a:pt x="199" y="427"/>
                    <a:pt x="414" y="387"/>
                    <a:pt x="627" y="387"/>
                  </a:cubicBezTo>
                  <a:cubicBezTo>
                    <a:pt x="831" y="387"/>
                    <a:pt x="1035" y="423"/>
                    <a:pt x="1224" y="494"/>
                  </a:cubicBezTo>
                  <a:cubicBezTo>
                    <a:pt x="1093" y="137"/>
                    <a:pt x="866" y="0"/>
                    <a:pt x="643" y="0"/>
                  </a:cubicBezTo>
                  <a:close/>
                </a:path>
              </a:pathLst>
            </a:custGeom>
            <a:solidFill>
              <a:srgbClr val="1D2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flipH="1">
              <a:off x="1477883" y="1608692"/>
              <a:ext cx="622723" cy="706707"/>
            </a:xfrm>
            <a:custGeom>
              <a:avLst/>
              <a:gdLst/>
              <a:ahLst/>
              <a:cxnLst/>
              <a:rect l="l" t="t" r="r" b="b"/>
              <a:pathLst>
                <a:path w="16750" h="19009" extrusionOk="0">
                  <a:moveTo>
                    <a:pt x="5344" y="0"/>
                  </a:moveTo>
                  <a:cubicBezTo>
                    <a:pt x="4494" y="0"/>
                    <a:pt x="3601" y="115"/>
                    <a:pt x="2967" y="475"/>
                  </a:cubicBezTo>
                  <a:cubicBezTo>
                    <a:pt x="2723" y="605"/>
                    <a:pt x="2521" y="792"/>
                    <a:pt x="2377" y="1023"/>
                  </a:cubicBezTo>
                  <a:cubicBezTo>
                    <a:pt x="1614" y="2189"/>
                    <a:pt x="1902" y="4335"/>
                    <a:pt x="1585" y="5674"/>
                  </a:cubicBezTo>
                  <a:cubicBezTo>
                    <a:pt x="1412" y="6452"/>
                    <a:pt x="735" y="6913"/>
                    <a:pt x="375" y="7590"/>
                  </a:cubicBezTo>
                  <a:cubicBezTo>
                    <a:pt x="73" y="8195"/>
                    <a:pt x="1" y="8871"/>
                    <a:pt x="174" y="9519"/>
                  </a:cubicBezTo>
                  <a:cubicBezTo>
                    <a:pt x="332" y="10182"/>
                    <a:pt x="778" y="10513"/>
                    <a:pt x="1110" y="11075"/>
                  </a:cubicBezTo>
                  <a:cubicBezTo>
                    <a:pt x="1844" y="12299"/>
                    <a:pt x="951" y="13624"/>
                    <a:pt x="778" y="14862"/>
                  </a:cubicBezTo>
                  <a:cubicBezTo>
                    <a:pt x="548" y="16461"/>
                    <a:pt x="1671" y="18074"/>
                    <a:pt x="3183" y="18679"/>
                  </a:cubicBezTo>
                  <a:cubicBezTo>
                    <a:pt x="3746" y="18906"/>
                    <a:pt x="4345" y="19009"/>
                    <a:pt x="4949" y="19009"/>
                  </a:cubicBezTo>
                  <a:cubicBezTo>
                    <a:pt x="5954" y="19009"/>
                    <a:pt x="6973" y="18723"/>
                    <a:pt x="7864" y="18247"/>
                  </a:cubicBezTo>
                  <a:cubicBezTo>
                    <a:pt x="8551" y="17873"/>
                    <a:pt x="9348" y="17767"/>
                    <a:pt x="10183" y="17767"/>
                  </a:cubicBezTo>
                  <a:cubicBezTo>
                    <a:pt x="10731" y="17767"/>
                    <a:pt x="11294" y="17812"/>
                    <a:pt x="11853" y="17858"/>
                  </a:cubicBezTo>
                  <a:cubicBezTo>
                    <a:pt x="12412" y="17901"/>
                    <a:pt x="12972" y="17944"/>
                    <a:pt x="13510" y="17944"/>
                  </a:cubicBezTo>
                  <a:cubicBezTo>
                    <a:pt x="13872" y="17944"/>
                    <a:pt x="14224" y="17924"/>
                    <a:pt x="14560" y="17872"/>
                  </a:cubicBezTo>
                  <a:cubicBezTo>
                    <a:pt x="16749" y="17512"/>
                    <a:pt x="16519" y="15424"/>
                    <a:pt x="16505" y="13537"/>
                  </a:cubicBezTo>
                  <a:cubicBezTo>
                    <a:pt x="16490" y="11982"/>
                    <a:pt x="16461" y="10355"/>
                    <a:pt x="15828" y="8929"/>
                  </a:cubicBezTo>
                  <a:cubicBezTo>
                    <a:pt x="15237" y="7647"/>
                    <a:pt x="14200" y="6625"/>
                    <a:pt x="13365" y="5487"/>
                  </a:cubicBezTo>
                  <a:cubicBezTo>
                    <a:pt x="12371" y="4133"/>
                    <a:pt x="11637" y="2535"/>
                    <a:pt x="10326" y="1484"/>
                  </a:cubicBezTo>
                  <a:cubicBezTo>
                    <a:pt x="9390" y="763"/>
                    <a:pt x="8281" y="303"/>
                    <a:pt x="7115" y="144"/>
                  </a:cubicBezTo>
                  <a:cubicBezTo>
                    <a:pt x="6524" y="43"/>
                    <a:pt x="5934" y="0"/>
                    <a:pt x="5344" y="0"/>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flipH="1">
              <a:off x="1627783" y="1680742"/>
              <a:ext cx="436389" cy="443044"/>
            </a:xfrm>
            <a:custGeom>
              <a:avLst/>
              <a:gdLst/>
              <a:ahLst/>
              <a:cxnLst/>
              <a:rect l="l" t="t" r="r" b="b"/>
              <a:pathLst>
                <a:path w="11738" h="11917" extrusionOk="0">
                  <a:moveTo>
                    <a:pt x="6866" y="1"/>
                  </a:moveTo>
                  <a:cubicBezTo>
                    <a:pt x="6555" y="1"/>
                    <a:pt x="6192" y="58"/>
                    <a:pt x="5761" y="194"/>
                  </a:cubicBezTo>
                  <a:cubicBezTo>
                    <a:pt x="4864" y="479"/>
                    <a:pt x="4205" y="578"/>
                    <a:pt x="3722" y="578"/>
                  </a:cubicBezTo>
                  <a:cubicBezTo>
                    <a:pt x="2622" y="578"/>
                    <a:pt x="2434" y="64"/>
                    <a:pt x="2434" y="64"/>
                  </a:cubicBezTo>
                  <a:lnTo>
                    <a:pt x="2434" y="64"/>
                  </a:lnTo>
                  <a:cubicBezTo>
                    <a:pt x="2319" y="1663"/>
                    <a:pt x="2880" y="3290"/>
                    <a:pt x="1714" y="4644"/>
                  </a:cubicBezTo>
                  <a:cubicBezTo>
                    <a:pt x="1152" y="5234"/>
                    <a:pt x="706" y="5896"/>
                    <a:pt x="389" y="6631"/>
                  </a:cubicBezTo>
                  <a:cubicBezTo>
                    <a:pt x="0" y="7466"/>
                    <a:pt x="216" y="8503"/>
                    <a:pt x="821" y="9180"/>
                  </a:cubicBezTo>
                  <a:cubicBezTo>
                    <a:pt x="1426" y="9871"/>
                    <a:pt x="1656" y="10318"/>
                    <a:pt x="2563" y="10318"/>
                  </a:cubicBezTo>
                  <a:cubicBezTo>
                    <a:pt x="3365" y="10306"/>
                    <a:pt x="4273" y="9711"/>
                    <a:pt x="5058" y="9711"/>
                  </a:cubicBezTo>
                  <a:cubicBezTo>
                    <a:pt x="5274" y="9711"/>
                    <a:pt x="5481" y="9756"/>
                    <a:pt x="5674" y="9871"/>
                  </a:cubicBezTo>
                  <a:cubicBezTo>
                    <a:pt x="6351" y="10274"/>
                    <a:pt x="6855" y="11052"/>
                    <a:pt x="7503" y="11542"/>
                  </a:cubicBezTo>
                  <a:cubicBezTo>
                    <a:pt x="7848" y="11797"/>
                    <a:pt x="8218" y="11917"/>
                    <a:pt x="8585" y="11917"/>
                  </a:cubicBezTo>
                  <a:cubicBezTo>
                    <a:pt x="9045" y="11917"/>
                    <a:pt x="9501" y="11728"/>
                    <a:pt x="9894" y="11383"/>
                  </a:cubicBezTo>
                  <a:cubicBezTo>
                    <a:pt x="10182" y="11124"/>
                    <a:pt x="10412" y="10807"/>
                    <a:pt x="10585" y="10447"/>
                  </a:cubicBezTo>
                  <a:cubicBezTo>
                    <a:pt x="10844" y="10001"/>
                    <a:pt x="11204" y="9641"/>
                    <a:pt x="11420" y="9166"/>
                  </a:cubicBezTo>
                  <a:cubicBezTo>
                    <a:pt x="11679" y="8647"/>
                    <a:pt x="11737" y="8057"/>
                    <a:pt x="11579" y="7509"/>
                  </a:cubicBezTo>
                  <a:cubicBezTo>
                    <a:pt x="11363" y="6876"/>
                    <a:pt x="10815" y="6444"/>
                    <a:pt x="10355" y="5968"/>
                  </a:cubicBezTo>
                  <a:cubicBezTo>
                    <a:pt x="9678" y="5292"/>
                    <a:pt x="9476" y="4456"/>
                    <a:pt x="9404" y="3535"/>
                  </a:cubicBezTo>
                  <a:cubicBezTo>
                    <a:pt x="9361" y="2901"/>
                    <a:pt x="9462" y="1735"/>
                    <a:pt x="8958" y="1259"/>
                  </a:cubicBezTo>
                  <a:cubicBezTo>
                    <a:pt x="8448" y="772"/>
                    <a:pt x="8010" y="1"/>
                    <a:pt x="6866" y="1"/>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p:nvPr/>
          </p:nvSpPr>
          <p:spPr>
            <a:xfrm flipH="1">
              <a:off x="1882895" y="2098506"/>
              <a:ext cx="929252" cy="619637"/>
            </a:xfrm>
            <a:custGeom>
              <a:avLst/>
              <a:gdLst/>
              <a:ahLst/>
              <a:cxnLst/>
              <a:rect l="l" t="t" r="r" b="b"/>
              <a:pathLst>
                <a:path w="24995" h="16667" extrusionOk="0">
                  <a:moveTo>
                    <a:pt x="21890" y="0"/>
                  </a:moveTo>
                  <a:cubicBezTo>
                    <a:pt x="21377" y="0"/>
                    <a:pt x="20882" y="160"/>
                    <a:pt x="20565" y="492"/>
                  </a:cubicBezTo>
                  <a:cubicBezTo>
                    <a:pt x="17340" y="3862"/>
                    <a:pt x="12371" y="10213"/>
                    <a:pt x="12371" y="10213"/>
                  </a:cubicBezTo>
                  <a:lnTo>
                    <a:pt x="87" y="4481"/>
                  </a:lnTo>
                  <a:lnTo>
                    <a:pt x="0" y="8168"/>
                  </a:lnTo>
                  <a:cubicBezTo>
                    <a:pt x="0" y="8168"/>
                    <a:pt x="8641" y="15945"/>
                    <a:pt x="12717" y="16636"/>
                  </a:cubicBezTo>
                  <a:cubicBezTo>
                    <a:pt x="12841" y="16657"/>
                    <a:pt x="12969" y="16667"/>
                    <a:pt x="13099" y="16667"/>
                  </a:cubicBezTo>
                  <a:cubicBezTo>
                    <a:pt x="17417" y="16667"/>
                    <a:pt x="24995" y="5616"/>
                    <a:pt x="23835" y="1226"/>
                  </a:cubicBezTo>
                  <a:cubicBezTo>
                    <a:pt x="23620" y="430"/>
                    <a:pt x="22732" y="0"/>
                    <a:pt x="2189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flipH="1">
              <a:off x="1860700" y="2064786"/>
              <a:ext cx="431036" cy="529073"/>
            </a:xfrm>
            <a:custGeom>
              <a:avLst/>
              <a:gdLst/>
              <a:ahLst/>
              <a:cxnLst/>
              <a:rect l="l" t="t" r="r" b="b"/>
              <a:pathLst>
                <a:path w="11594" h="14231" extrusionOk="0">
                  <a:moveTo>
                    <a:pt x="8553" y="0"/>
                  </a:moveTo>
                  <a:cubicBezTo>
                    <a:pt x="8292" y="0"/>
                    <a:pt x="6901" y="151"/>
                    <a:pt x="4422" y="3070"/>
                  </a:cubicBezTo>
                  <a:cubicBezTo>
                    <a:pt x="1657" y="6310"/>
                    <a:pt x="0" y="8456"/>
                    <a:pt x="0" y="8456"/>
                  </a:cubicBezTo>
                  <a:lnTo>
                    <a:pt x="5934" y="14231"/>
                  </a:lnTo>
                  <a:cubicBezTo>
                    <a:pt x="5934" y="14231"/>
                    <a:pt x="11377" y="7448"/>
                    <a:pt x="11478" y="4726"/>
                  </a:cubicBezTo>
                  <a:cubicBezTo>
                    <a:pt x="11593" y="1860"/>
                    <a:pt x="10528" y="2"/>
                    <a:pt x="8814" y="2"/>
                  </a:cubicBezTo>
                  <a:lnTo>
                    <a:pt x="8598" y="2"/>
                  </a:lnTo>
                  <a:cubicBezTo>
                    <a:pt x="8598" y="2"/>
                    <a:pt x="8583" y="0"/>
                    <a:pt x="8553"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1523388" y="4761679"/>
              <a:ext cx="529556" cy="205629"/>
            </a:xfrm>
            <a:custGeom>
              <a:avLst/>
              <a:gdLst/>
              <a:ahLst/>
              <a:cxnLst/>
              <a:rect l="l" t="t" r="r" b="b"/>
              <a:pathLst>
                <a:path w="14244" h="5531" extrusionOk="0">
                  <a:moveTo>
                    <a:pt x="8411" y="0"/>
                  </a:moveTo>
                  <a:cubicBezTo>
                    <a:pt x="8411" y="0"/>
                    <a:pt x="8569" y="1397"/>
                    <a:pt x="5862" y="2564"/>
                  </a:cubicBezTo>
                  <a:cubicBezTo>
                    <a:pt x="4940" y="2938"/>
                    <a:pt x="3990" y="3226"/>
                    <a:pt x="3010" y="3413"/>
                  </a:cubicBezTo>
                  <a:cubicBezTo>
                    <a:pt x="720" y="3889"/>
                    <a:pt x="0" y="5530"/>
                    <a:pt x="0" y="5530"/>
                  </a:cubicBezTo>
                  <a:lnTo>
                    <a:pt x="14243" y="5530"/>
                  </a:lnTo>
                  <a:lnTo>
                    <a:pt x="14200" y="3039"/>
                  </a:lnTo>
                  <a:lnTo>
                    <a:pt x="14157" y="418"/>
                  </a:lnTo>
                  <a:lnTo>
                    <a:pt x="8411"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flipH="1">
              <a:off x="1523388" y="4856444"/>
              <a:ext cx="529556" cy="110863"/>
            </a:xfrm>
            <a:custGeom>
              <a:avLst/>
              <a:gdLst/>
              <a:ahLst/>
              <a:cxnLst/>
              <a:rect l="l" t="t" r="r" b="b"/>
              <a:pathLst>
                <a:path w="14244" h="2982" extrusionOk="0">
                  <a:moveTo>
                    <a:pt x="5862" y="0"/>
                  </a:moveTo>
                  <a:cubicBezTo>
                    <a:pt x="4940" y="389"/>
                    <a:pt x="3990" y="677"/>
                    <a:pt x="3010" y="864"/>
                  </a:cubicBezTo>
                  <a:cubicBezTo>
                    <a:pt x="720" y="1340"/>
                    <a:pt x="0" y="2981"/>
                    <a:pt x="0" y="2981"/>
                  </a:cubicBezTo>
                  <a:lnTo>
                    <a:pt x="14243" y="2981"/>
                  </a:lnTo>
                  <a:lnTo>
                    <a:pt x="14200" y="490"/>
                  </a:lnTo>
                  <a:cubicBezTo>
                    <a:pt x="12918" y="850"/>
                    <a:pt x="10960" y="1685"/>
                    <a:pt x="7590" y="1959"/>
                  </a:cubicBezTo>
                  <a:cubicBezTo>
                    <a:pt x="7201" y="1268"/>
                    <a:pt x="6510" y="576"/>
                    <a:pt x="58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flipH="1">
              <a:off x="1457547" y="2912396"/>
              <a:ext cx="409622" cy="1923192"/>
            </a:xfrm>
            <a:custGeom>
              <a:avLst/>
              <a:gdLst/>
              <a:ahLst/>
              <a:cxnLst/>
              <a:rect l="l" t="t" r="r" b="b"/>
              <a:pathLst>
                <a:path w="11018" h="51730" extrusionOk="0">
                  <a:moveTo>
                    <a:pt x="4292" y="0"/>
                  </a:moveTo>
                  <a:cubicBezTo>
                    <a:pt x="2463" y="0"/>
                    <a:pt x="793" y="764"/>
                    <a:pt x="289" y="2578"/>
                  </a:cubicBezTo>
                  <a:cubicBezTo>
                    <a:pt x="101" y="3284"/>
                    <a:pt x="15" y="4983"/>
                    <a:pt x="1" y="7345"/>
                  </a:cubicBezTo>
                  <a:lnTo>
                    <a:pt x="1" y="7575"/>
                  </a:lnTo>
                  <a:cubicBezTo>
                    <a:pt x="1" y="7878"/>
                    <a:pt x="1" y="8195"/>
                    <a:pt x="15" y="8511"/>
                  </a:cubicBezTo>
                  <a:cubicBezTo>
                    <a:pt x="116" y="21516"/>
                    <a:pt x="2175" y="50102"/>
                    <a:pt x="2175" y="50102"/>
                  </a:cubicBezTo>
                  <a:lnTo>
                    <a:pt x="9794" y="51730"/>
                  </a:lnTo>
                  <a:cubicBezTo>
                    <a:pt x="9794" y="51730"/>
                    <a:pt x="10614" y="16029"/>
                    <a:pt x="10845" y="8511"/>
                  </a:cubicBezTo>
                  <a:cubicBezTo>
                    <a:pt x="10859" y="8123"/>
                    <a:pt x="10859" y="7806"/>
                    <a:pt x="10874" y="7575"/>
                  </a:cubicBezTo>
                  <a:cubicBezTo>
                    <a:pt x="10874" y="7489"/>
                    <a:pt x="10874" y="7403"/>
                    <a:pt x="10888" y="7345"/>
                  </a:cubicBezTo>
                  <a:cubicBezTo>
                    <a:pt x="10888" y="7331"/>
                    <a:pt x="10888" y="7316"/>
                    <a:pt x="10888" y="7302"/>
                  </a:cubicBezTo>
                  <a:cubicBezTo>
                    <a:pt x="11018" y="4349"/>
                    <a:pt x="10226" y="3313"/>
                    <a:pt x="9275" y="2132"/>
                  </a:cubicBezTo>
                  <a:cubicBezTo>
                    <a:pt x="8209" y="821"/>
                    <a:pt x="6179" y="0"/>
                    <a:pt x="429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flipH="1">
              <a:off x="1457547" y="2912359"/>
              <a:ext cx="409622" cy="281694"/>
            </a:xfrm>
            <a:custGeom>
              <a:avLst/>
              <a:gdLst/>
              <a:ahLst/>
              <a:cxnLst/>
              <a:rect l="l" t="t" r="r" b="b"/>
              <a:pathLst>
                <a:path w="11018" h="7577" extrusionOk="0">
                  <a:moveTo>
                    <a:pt x="4291" y="0"/>
                  </a:moveTo>
                  <a:cubicBezTo>
                    <a:pt x="2473" y="0"/>
                    <a:pt x="798" y="762"/>
                    <a:pt x="289" y="2579"/>
                  </a:cubicBezTo>
                  <a:cubicBezTo>
                    <a:pt x="101" y="3285"/>
                    <a:pt x="15" y="4984"/>
                    <a:pt x="1" y="7332"/>
                  </a:cubicBezTo>
                  <a:lnTo>
                    <a:pt x="1" y="7576"/>
                  </a:lnTo>
                  <a:lnTo>
                    <a:pt x="10874" y="7576"/>
                  </a:lnTo>
                  <a:cubicBezTo>
                    <a:pt x="10874" y="7476"/>
                    <a:pt x="10874" y="7404"/>
                    <a:pt x="10888" y="7332"/>
                  </a:cubicBezTo>
                  <a:cubicBezTo>
                    <a:pt x="10888" y="7332"/>
                    <a:pt x="10888" y="7317"/>
                    <a:pt x="10888" y="7303"/>
                  </a:cubicBezTo>
                  <a:cubicBezTo>
                    <a:pt x="11018" y="4350"/>
                    <a:pt x="10226" y="3314"/>
                    <a:pt x="9275" y="2133"/>
                  </a:cubicBezTo>
                  <a:cubicBezTo>
                    <a:pt x="8219" y="820"/>
                    <a:pt x="6178" y="0"/>
                    <a:pt x="429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flipH="1">
              <a:off x="1982791" y="4761679"/>
              <a:ext cx="537549" cy="205629"/>
            </a:xfrm>
            <a:custGeom>
              <a:avLst/>
              <a:gdLst/>
              <a:ahLst/>
              <a:cxnLst/>
              <a:rect l="l" t="t" r="r" b="b"/>
              <a:pathLst>
                <a:path w="14459" h="5531" extrusionOk="0">
                  <a:moveTo>
                    <a:pt x="8727" y="0"/>
                  </a:moveTo>
                  <a:cubicBezTo>
                    <a:pt x="8727" y="0"/>
                    <a:pt x="8799" y="1397"/>
                    <a:pt x="6034" y="2564"/>
                  </a:cubicBezTo>
                  <a:cubicBezTo>
                    <a:pt x="5098" y="2938"/>
                    <a:pt x="4133" y="3226"/>
                    <a:pt x="3140" y="3413"/>
                  </a:cubicBezTo>
                  <a:cubicBezTo>
                    <a:pt x="821" y="3889"/>
                    <a:pt x="0" y="5530"/>
                    <a:pt x="0" y="5530"/>
                  </a:cubicBezTo>
                  <a:lnTo>
                    <a:pt x="14257" y="5530"/>
                  </a:lnTo>
                  <a:lnTo>
                    <a:pt x="14344" y="3039"/>
                  </a:lnTo>
                  <a:lnTo>
                    <a:pt x="14459" y="418"/>
                  </a:lnTo>
                  <a:lnTo>
                    <a:pt x="8727"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flipH="1">
              <a:off x="1987066" y="4856444"/>
              <a:ext cx="533274" cy="110863"/>
            </a:xfrm>
            <a:custGeom>
              <a:avLst/>
              <a:gdLst/>
              <a:ahLst/>
              <a:cxnLst/>
              <a:rect l="l" t="t" r="r" b="b"/>
              <a:pathLst>
                <a:path w="14344" h="2982" extrusionOk="0">
                  <a:moveTo>
                    <a:pt x="6034" y="0"/>
                  </a:moveTo>
                  <a:cubicBezTo>
                    <a:pt x="5098" y="389"/>
                    <a:pt x="4133" y="677"/>
                    <a:pt x="3140" y="864"/>
                  </a:cubicBezTo>
                  <a:cubicBezTo>
                    <a:pt x="821" y="1340"/>
                    <a:pt x="0" y="2981"/>
                    <a:pt x="0" y="2981"/>
                  </a:cubicBezTo>
                  <a:lnTo>
                    <a:pt x="14257" y="2981"/>
                  </a:lnTo>
                  <a:lnTo>
                    <a:pt x="14344" y="490"/>
                  </a:lnTo>
                  <a:lnTo>
                    <a:pt x="14344" y="490"/>
                  </a:lnTo>
                  <a:cubicBezTo>
                    <a:pt x="13048" y="850"/>
                    <a:pt x="11046" y="1685"/>
                    <a:pt x="7647" y="1959"/>
                  </a:cubicBezTo>
                  <a:cubicBezTo>
                    <a:pt x="7302" y="1268"/>
                    <a:pt x="6654" y="576"/>
                    <a:pt x="60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flipH="1">
              <a:off x="1776121" y="2999651"/>
              <a:ext cx="486170" cy="1834338"/>
            </a:xfrm>
            <a:custGeom>
              <a:avLst/>
              <a:gdLst/>
              <a:ahLst/>
              <a:cxnLst/>
              <a:rect l="l" t="t" r="r" b="b"/>
              <a:pathLst>
                <a:path w="13077" h="49340" extrusionOk="0">
                  <a:moveTo>
                    <a:pt x="13077" y="1"/>
                  </a:moveTo>
                  <a:lnTo>
                    <a:pt x="3514" y="289"/>
                  </a:lnTo>
                  <a:cubicBezTo>
                    <a:pt x="3514" y="289"/>
                    <a:pt x="3154" y="2362"/>
                    <a:pt x="2665" y="5315"/>
                  </a:cubicBezTo>
                  <a:cubicBezTo>
                    <a:pt x="2550" y="5992"/>
                    <a:pt x="2420" y="6726"/>
                    <a:pt x="2305" y="7489"/>
                  </a:cubicBezTo>
                  <a:cubicBezTo>
                    <a:pt x="1369" y="13264"/>
                    <a:pt x="217" y="20897"/>
                    <a:pt x="145" y="24036"/>
                  </a:cubicBezTo>
                  <a:cubicBezTo>
                    <a:pt x="1" y="29379"/>
                    <a:pt x="562" y="47510"/>
                    <a:pt x="562" y="47510"/>
                  </a:cubicBezTo>
                  <a:lnTo>
                    <a:pt x="9001" y="49339"/>
                  </a:lnTo>
                  <a:cubicBezTo>
                    <a:pt x="9001" y="49339"/>
                    <a:pt x="9837" y="29797"/>
                    <a:pt x="9837" y="25304"/>
                  </a:cubicBezTo>
                  <a:cubicBezTo>
                    <a:pt x="10182" y="22510"/>
                    <a:pt x="11277" y="13898"/>
                    <a:pt x="12098" y="7504"/>
                  </a:cubicBezTo>
                  <a:cubicBezTo>
                    <a:pt x="12198" y="6740"/>
                    <a:pt x="12299" y="6006"/>
                    <a:pt x="12386" y="5315"/>
                  </a:cubicBezTo>
                  <a:cubicBezTo>
                    <a:pt x="12789" y="2204"/>
                    <a:pt x="13077" y="1"/>
                    <a:pt x="1307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flipH="1">
              <a:off x="1776121" y="2999651"/>
              <a:ext cx="386572" cy="194401"/>
            </a:xfrm>
            <a:custGeom>
              <a:avLst/>
              <a:gdLst/>
              <a:ahLst/>
              <a:cxnLst/>
              <a:rect l="l" t="t" r="r" b="b"/>
              <a:pathLst>
                <a:path w="10398" h="5229" extrusionOk="0">
                  <a:moveTo>
                    <a:pt x="10398" y="1"/>
                  </a:moveTo>
                  <a:lnTo>
                    <a:pt x="835" y="289"/>
                  </a:lnTo>
                  <a:cubicBezTo>
                    <a:pt x="835" y="289"/>
                    <a:pt x="475" y="2319"/>
                    <a:pt x="0" y="5228"/>
                  </a:cubicBezTo>
                  <a:lnTo>
                    <a:pt x="9721" y="5228"/>
                  </a:lnTo>
                  <a:cubicBezTo>
                    <a:pt x="10110" y="2161"/>
                    <a:pt x="10398" y="1"/>
                    <a:pt x="10398"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flipH="1">
              <a:off x="1457547" y="2050324"/>
              <a:ext cx="763514" cy="1050041"/>
            </a:xfrm>
            <a:custGeom>
              <a:avLst/>
              <a:gdLst/>
              <a:ahLst/>
              <a:cxnLst/>
              <a:rect l="l" t="t" r="r" b="b"/>
              <a:pathLst>
                <a:path w="20537" h="28244" extrusionOk="0">
                  <a:moveTo>
                    <a:pt x="12355" y="0"/>
                  </a:moveTo>
                  <a:cubicBezTo>
                    <a:pt x="12269" y="0"/>
                    <a:pt x="12183" y="1"/>
                    <a:pt x="12097" y="2"/>
                  </a:cubicBezTo>
                  <a:cubicBezTo>
                    <a:pt x="9865" y="2"/>
                    <a:pt x="7561" y="247"/>
                    <a:pt x="7561" y="247"/>
                  </a:cubicBezTo>
                  <a:cubicBezTo>
                    <a:pt x="7273" y="276"/>
                    <a:pt x="6985" y="319"/>
                    <a:pt x="6697" y="391"/>
                  </a:cubicBezTo>
                  <a:cubicBezTo>
                    <a:pt x="6495" y="449"/>
                    <a:pt x="6308" y="521"/>
                    <a:pt x="6107" y="593"/>
                  </a:cubicBezTo>
                  <a:cubicBezTo>
                    <a:pt x="5588" y="780"/>
                    <a:pt x="5142" y="1140"/>
                    <a:pt x="4839" y="1601"/>
                  </a:cubicBezTo>
                  <a:cubicBezTo>
                    <a:pt x="4551" y="2119"/>
                    <a:pt x="4364" y="4265"/>
                    <a:pt x="4249" y="6684"/>
                  </a:cubicBezTo>
                  <a:cubicBezTo>
                    <a:pt x="4076" y="9997"/>
                    <a:pt x="4033" y="13799"/>
                    <a:pt x="4033" y="14620"/>
                  </a:cubicBezTo>
                  <a:cubicBezTo>
                    <a:pt x="3428" y="17413"/>
                    <a:pt x="1009" y="23087"/>
                    <a:pt x="0" y="28243"/>
                  </a:cubicBezTo>
                  <a:lnTo>
                    <a:pt x="20537" y="28243"/>
                  </a:lnTo>
                  <a:cubicBezTo>
                    <a:pt x="20321" y="26731"/>
                    <a:pt x="19428" y="20610"/>
                    <a:pt x="18650" y="17413"/>
                  </a:cubicBezTo>
                  <a:cubicBezTo>
                    <a:pt x="18535" y="16909"/>
                    <a:pt x="18391" y="16405"/>
                    <a:pt x="18204" y="15916"/>
                  </a:cubicBezTo>
                  <a:cubicBezTo>
                    <a:pt x="18938" y="11077"/>
                    <a:pt x="19399" y="7059"/>
                    <a:pt x="19457" y="4553"/>
                  </a:cubicBezTo>
                  <a:cubicBezTo>
                    <a:pt x="19500" y="3127"/>
                    <a:pt x="19399" y="2191"/>
                    <a:pt x="19154" y="1874"/>
                  </a:cubicBezTo>
                  <a:cubicBezTo>
                    <a:pt x="18722" y="1313"/>
                    <a:pt x="18016" y="938"/>
                    <a:pt x="16922" y="636"/>
                  </a:cubicBezTo>
                  <a:cubicBezTo>
                    <a:pt x="16692" y="564"/>
                    <a:pt x="16461" y="506"/>
                    <a:pt x="16216" y="449"/>
                  </a:cubicBezTo>
                  <a:cubicBezTo>
                    <a:pt x="16015" y="405"/>
                    <a:pt x="15799" y="362"/>
                    <a:pt x="15568" y="319"/>
                  </a:cubicBezTo>
                  <a:cubicBezTo>
                    <a:pt x="15280" y="276"/>
                    <a:pt x="14963" y="218"/>
                    <a:pt x="14618" y="161"/>
                  </a:cubicBezTo>
                  <a:cubicBezTo>
                    <a:pt x="13867" y="57"/>
                    <a:pt x="13116" y="0"/>
                    <a:pt x="12355"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flipH="1">
              <a:off x="1633694" y="2050361"/>
              <a:ext cx="345379" cy="254926"/>
            </a:xfrm>
            <a:custGeom>
              <a:avLst/>
              <a:gdLst/>
              <a:ahLst/>
              <a:cxnLst/>
              <a:rect l="l" t="t" r="r" b="b"/>
              <a:pathLst>
                <a:path w="9290" h="6857" extrusionOk="0">
                  <a:moveTo>
                    <a:pt x="5571" y="0"/>
                  </a:moveTo>
                  <a:cubicBezTo>
                    <a:pt x="3350" y="0"/>
                    <a:pt x="1052" y="246"/>
                    <a:pt x="1052" y="246"/>
                  </a:cubicBezTo>
                  <a:cubicBezTo>
                    <a:pt x="764" y="275"/>
                    <a:pt x="476" y="318"/>
                    <a:pt x="188" y="390"/>
                  </a:cubicBezTo>
                  <a:cubicBezTo>
                    <a:pt x="1" y="448"/>
                    <a:pt x="1513" y="5315"/>
                    <a:pt x="2809" y="6856"/>
                  </a:cubicBezTo>
                  <a:cubicBezTo>
                    <a:pt x="5805" y="3414"/>
                    <a:pt x="9290" y="361"/>
                    <a:pt x="9059" y="318"/>
                  </a:cubicBezTo>
                  <a:cubicBezTo>
                    <a:pt x="8771" y="275"/>
                    <a:pt x="8454" y="217"/>
                    <a:pt x="8109" y="160"/>
                  </a:cubicBezTo>
                  <a:cubicBezTo>
                    <a:pt x="7386" y="42"/>
                    <a:pt x="6485" y="0"/>
                    <a:pt x="5571"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flipH="1">
              <a:off x="1658306" y="2319154"/>
              <a:ext cx="152093" cy="174139"/>
            </a:xfrm>
            <a:custGeom>
              <a:avLst/>
              <a:gdLst/>
              <a:ahLst/>
              <a:cxnLst/>
              <a:rect l="l" t="t" r="r" b="b"/>
              <a:pathLst>
                <a:path w="4091" h="4684" extrusionOk="0">
                  <a:moveTo>
                    <a:pt x="0" y="1"/>
                  </a:moveTo>
                  <a:lnTo>
                    <a:pt x="0" y="3270"/>
                  </a:lnTo>
                  <a:cubicBezTo>
                    <a:pt x="0" y="3270"/>
                    <a:pt x="87" y="4220"/>
                    <a:pt x="1368" y="4580"/>
                  </a:cubicBezTo>
                  <a:cubicBezTo>
                    <a:pt x="1620" y="4652"/>
                    <a:pt x="1870" y="4684"/>
                    <a:pt x="2108" y="4684"/>
                  </a:cubicBezTo>
                  <a:cubicBezTo>
                    <a:pt x="3069" y="4684"/>
                    <a:pt x="3857" y="4169"/>
                    <a:pt x="3961" y="3673"/>
                  </a:cubicBezTo>
                  <a:cubicBezTo>
                    <a:pt x="4090" y="2996"/>
                    <a:pt x="4004" y="145"/>
                    <a:pt x="4004" y="87"/>
                  </a:cubicBez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flipH="1">
              <a:off x="1677601" y="1683084"/>
              <a:ext cx="335713" cy="560079"/>
            </a:xfrm>
            <a:custGeom>
              <a:avLst/>
              <a:gdLst/>
              <a:ahLst/>
              <a:cxnLst/>
              <a:rect l="l" t="t" r="r" b="b"/>
              <a:pathLst>
                <a:path w="9030" h="15065" extrusionOk="0">
                  <a:moveTo>
                    <a:pt x="1066" y="1"/>
                  </a:moveTo>
                  <a:cubicBezTo>
                    <a:pt x="778" y="318"/>
                    <a:pt x="591" y="865"/>
                    <a:pt x="562" y="1931"/>
                  </a:cubicBezTo>
                  <a:cubicBezTo>
                    <a:pt x="648" y="3616"/>
                    <a:pt x="792" y="3961"/>
                    <a:pt x="591" y="4408"/>
                  </a:cubicBezTo>
                  <a:cubicBezTo>
                    <a:pt x="389" y="4825"/>
                    <a:pt x="0" y="4797"/>
                    <a:pt x="29" y="4998"/>
                  </a:cubicBezTo>
                  <a:cubicBezTo>
                    <a:pt x="43" y="5200"/>
                    <a:pt x="691" y="5272"/>
                    <a:pt x="691" y="5848"/>
                  </a:cubicBezTo>
                  <a:cubicBezTo>
                    <a:pt x="706" y="6453"/>
                    <a:pt x="691" y="7360"/>
                    <a:pt x="907" y="7533"/>
                  </a:cubicBezTo>
                  <a:cubicBezTo>
                    <a:pt x="1113" y="7710"/>
                    <a:pt x="1470" y="7803"/>
                    <a:pt x="1931" y="7803"/>
                  </a:cubicBezTo>
                  <a:cubicBezTo>
                    <a:pt x="2181" y="7803"/>
                    <a:pt x="2461" y="7776"/>
                    <a:pt x="2765" y="7720"/>
                  </a:cubicBezTo>
                  <a:cubicBezTo>
                    <a:pt x="2866" y="7706"/>
                    <a:pt x="2952" y="7691"/>
                    <a:pt x="3024" y="7691"/>
                  </a:cubicBezTo>
                  <a:cubicBezTo>
                    <a:pt x="3077" y="7686"/>
                    <a:pt x="3125" y="7684"/>
                    <a:pt x="3170" y="7684"/>
                  </a:cubicBezTo>
                  <a:cubicBezTo>
                    <a:pt x="3653" y="7684"/>
                    <a:pt x="3702" y="7954"/>
                    <a:pt x="3716" y="8152"/>
                  </a:cubicBezTo>
                  <a:cubicBezTo>
                    <a:pt x="3759" y="8671"/>
                    <a:pt x="3586" y="9189"/>
                    <a:pt x="3240" y="9578"/>
                  </a:cubicBezTo>
                  <a:cubicBezTo>
                    <a:pt x="2924" y="9938"/>
                    <a:pt x="2016" y="10082"/>
                    <a:pt x="2016" y="10082"/>
                  </a:cubicBezTo>
                  <a:cubicBezTo>
                    <a:pt x="2016" y="10082"/>
                    <a:pt x="3039" y="14834"/>
                    <a:pt x="3989" y="15065"/>
                  </a:cubicBezTo>
                  <a:cubicBezTo>
                    <a:pt x="4781" y="14474"/>
                    <a:pt x="7518" y="11508"/>
                    <a:pt x="9030" y="10039"/>
                  </a:cubicBezTo>
                  <a:cubicBezTo>
                    <a:pt x="8065" y="9722"/>
                    <a:pt x="7100" y="9203"/>
                    <a:pt x="6783" y="8267"/>
                  </a:cubicBezTo>
                  <a:cubicBezTo>
                    <a:pt x="6466" y="7331"/>
                    <a:pt x="6740" y="4998"/>
                    <a:pt x="6740" y="4998"/>
                  </a:cubicBezTo>
                  <a:lnTo>
                    <a:pt x="6740" y="4998"/>
                  </a:lnTo>
                  <a:cubicBezTo>
                    <a:pt x="6740" y="4998"/>
                    <a:pt x="6817" y="5037"/>
                    <a:pt x="6955" y="5037"/>
                  </a:cubicBezTo>
                  <a:cubicBezTo>
                    <a:pt x="7070" y="5037"/>
                    <a:pt x="7227" y="5010"/>
                    <a:pt x="7417" y="4912"/>
                  </a:cubicBezTo>
                  <a:cubicBezTo>
                    <a:pt x="7849" y="4681"/>
                    <a:pt x="8223" y="2651"/>
                    <a:pt x="7518" y="2478"/>
                  </a:cubicBezTo>
                  <a:cubicBezTo>
                    <a:pt x="7436" y="2459"/>
                    <a:pt x="7359" y="2449"/>
                    <a:pt x="7284" y="2449"/>
                  </a:cubicBezTo>
                  <a:cubicBezTo>
                    <a:pt x="6752" y="2449"/>
                    <a:pt x="6395" y="2935"/>
                    <a:pt x="6193" y="3731"/>
                  </a:cubicBezTo>
                  <a:cubicBezTo>
                    <a:pt x="5530" y="3155"/>
                    <a:pt x="5401" y="2478"/>
                    <a:pt x="4652" y="2363"/>
                  </a:cubicBezTo>
                  <a:cubicBezTo>
                    <a:pt x="3903" y="2248"/>
                    <a:pt x="2204" y="2046"/>
                    <a:pt x="1512" y="1095"/>
                  </a:cubicBezTo>
                  <a:cubicBezTo>
                    <a:pt x="1282" y="764"/>
                    <a:pt x="1138" y="390"/>
                    <a:pt x="106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flipH="1">
              <a:off x="1677601" y="1846405"/>
              <a:ext cx="260763" cy="396758"/>
            </a:xfrm>
            <a:custGeom>
              <a:avLst/>
              <a:gdLst/>
              <a:ahLst/>
              <a:cxnLst/>
              <a:rect l="l" t="t" r="r" b="b"/>
              <a:pathLst>
                <a:path w="7014" h="10672" extrusionOk="0">
                  <a:moveTo>
                    <a:pt x="4292" y="0"/>
                  </a:moveTo>
                  <a:cubicBezTo>
                    <a:pt x="4234" y="303"/>
                    <a:pt x="4177" y="490"/>
                    <a:pt x="4148" y="634"/>
                  </a:cubicBezTo>
                  <a:cubicBezTo>
                    <a:pt x="3500" y="2665"/>
                    <a:pt x="1685" y="3169"/>
                    <a:pt x="1008" y="3298"/>
                  </a:cubicBezTo>
                  <a:cubicBezTo>
                    <a:pt x="1061" y="3293"/>
                    <a:pt x="1109" y="3291"/>
                    <a:pt x="1154" y="3291"/>
                  </a:cubicBezTo>
                  <a:cubicBezTo>
                    <a:pt x="1637" y="3291"/>
                    <a:pt x="1686" y="3561"/>
                    <a:pt x="1700" y="3759"/>
                  </a:cubicBezTo>
                  <a:cubicBezTo>
                    <a:pt x="1743" y="4278"/>
                    <a:pt x="1570" y="4796"/>
                    <a:pt x="1224" y="5185"/>
                  </a:cubicBezTo>
                  <a:cubicBezTo>
                    <a:pt x="908" y="5545"/>
                    <a:pt x="0" y="5689"/>
                    <a:pt x="0" y="5689"/>
                  </a:cubicBezTo>
                  <a:cubicBezTo>
                    <a:pt x="0" y="5689"/>
                    <a:pt x="1023" y="10441"/>
                    <a:pt x="1973" y="10672"/>
                  </a:cubicBezTo>
                  <a:cubicBezTo>
                    <a:pt x="2765" y="10081"/>
                    <a:pt x="5502" y="7115"/>
                    <a:pt x="7014" y="5646"/>
                  </a:cubicBezTo>
                  <a:cubicBezTo>
                    <a:pt x="6049" y="5329"/>
                    <a:pt x="5084" y="4810"/>
                    <a:pt x="4767" y="3874"/>
                  </a:cubicBezTo>
                  <a:cubicBezTo>
                    <a:pt x="4450" y="2938"/>
                    <a:pt x="4724" y="605"/>
                    <a:pt x="4724" y="605"/>
                  </a:cubicBezTo>
                  <a:cubicBezTo>
                    <a:pt x="4724" y="605"/>
                    <a:pt x="4378" y="519"/>
                    <a:pt x="429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flipH="1">
              <a:off x="1734334" y="1790490"/>
              <a:ext cx="36471" cy="59707"/>
            </a:xfrm>
            <a:custGeom>
              <a:avLst/>
              <a:gdLst/>
              <a:ahLst/>
              <a:cxnLst/>
              <a:rect l="l" t="t" r="r" b="b"/>
              <a:pathLst>
                <a:path w="981" h="1606" extrusionOk="0">
                  <a:moveTo>
                    <a:pt x="786" y="1"/>
                  </a:moveTo>
                  <a:cubicBezTo>
                    <a:pt x="709" y="1"/>
                    <a:pt x="610" y="29"/>
                    <a:pt x="491" y="122"/>
                  </a:cubicBezTo>
                  <a:cubicBezTo>
                    <a:pt x="59" y="424"/>
                    <a:pt x="1" y="1605"/>
                    <a:pt x="447" y="1605"/>
                  </a:cubicBezTo>
                  <a:cubicBezTo>
                    <a:pt x="879" y="1605"/>
                    <a:pt x="908" y="871"/>
                    <a:pt x="606" y="799"/>
                  </a:cubicBezTo>
                  <a:cubicBezTo>
                    <a:pt x="548" y="784"/>
                    <a:pt x="476" y="770"/>
                    <a:pt x="404" y="755"/>
                  </a:cubicBezTo>
                  <a:cubicBezTo>
                    <a:pt x="404" y="755"/>
                    <a:pt x="476" y="79"/>
                    <a:pt x="980" y="79"/>
                  </a:cubicBezTo>
                  <a:cubicBezTo>
                    <a:pt x="980" y="79"/>
                    <a:pt x="913" y="1"/>
                    <a:pt x="786"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flipH="1">
              <a:off x="2416466" y="1943290"/>
              <a:ext cx="492044" cy="734627"/>
            </a:xfrm>
            <a:custGeom>
              <a:avLst/>
              <a:gdLst/>
              <a:ahLst/>
              <a:cxnLst/>
              <a:rect l="l" t="t" r="r" b="b"/>
              <a:pathLst>
                <a:path w="13235" h="19760" extrusionOk="0">
                  <a:moveTo>
                    <a:pt x="0" y="1"/>
                  </a:moveTo>
                  <a:lnTo>
                    <a:pt x="576" y="1988"/>
                  </a:lnTo>
                  <a:cubicBezTo>
                    <a:pt x="2088" y="7101"/>
                    <a:pt x="2751" y="12444"/>
                    <a:pt x="2535" y="17772"/>
                  </a:cubicBezTo>
                  <a:lnTo>
                    <a:pt x="13235" y="19760"/>
                  </a:lnTo>
                  <a:lnTo>
                    <a:pt x="12904" y="332"/>
                  </a:lnTo>
                  <a:lnTo>
                    <a:pt x="0"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flipH="1">
              <a:off x="2465689" y="2009168"/>
              <a:ext cx="368950" cy="574504"/>
            </a:xfrm>
            <a:custGeom>
              <a:avLst/>
              <a:gdLst/>
              <a:ahLst/>
              <a:cxnLst/>
              <a:rect l="l" t="t" r="r" b="b"/>
              <a:pathLst>
                <a:path w="9924" h="15453" extrusionOk="0">
                  <a:moveTo>
                    <a:pt x="1" y="0"/>
                  </a:moveTo>
                  <a:lnTo>
                    <a:pt x="1" y="0"/>
                  </a:lnTo>
                  <a:cubicBezTo>
                    <a:pt x="2089" y="4076"/>
                    <a:pt x="2204" y="14560"/>
                    <a:pt x="2204" y="14560"/>
                  </a:cubicBezTo>
                  <a:lnTo>
                    <a:pt x="9923" y="15453"/>
                  </a:lnTo>
                  <a:lnTo>
                    <a:pt x="9592" y="332"/>
                  </a:lnTo>
                  <a:lnTo>
                    <a:pt x="1"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flipH="1">
              <a:off x="2758574" y="2220113"/>
              <a:ext cx="124768" cy="152614"/>
            </a:xfrm>
            <a:custGeom>
              <a:avLst/>
              <a:gdLst/>
              <a:ahLst/>
              <a:cxnLst/>
              <a:rect l="l" t="t" r="r" b="b"/>
              <a:pathLst>
                <a:path w="3356" h="4105" extrusionOk="0">
                  <a:moveTo>
                    <a:pt x="302" y="0"/>
                  </a:moveTo>
                  <a:cubicBezTo>
                    <a:pt x="259" y="0"/>
                    <a:pt x="245" y="0"/>
                    <a:pt x="245" y="15"/>
                  </a:cubicBezTo>
                  <a:cubicBezTo>
                    <a:pt x="0" y="346"/>
                    <a:pt x="418" y="1210"/>
                    <a:pt x="418" y="1210"/>
                  </a:cubicBezTo>
                  <a:cubicBezTo>
                    <a:pt x="418" y="1210"/>
                    <a:pt x="259" y="1700"/>
                    <a:pt x="202" y="1930"/>
                  </a:cubicBezTo>
                  <a:cubicBezTo>
                    <a:pt x="158" y="2161"/>
                    <a:pt x="547" y="2362"/>
                    <a:pt x="547" y="2362"/>
                  </a:cubicBezTo>
                  <a:cubicBezTo>
                    <a:pt x="533" y="2578"/>
                    <a:pt x="533" y="2794"/>
                    <a:pt x="576" y="3010"/>
                  </a:cubicBezTo>
                  <a:cubicBezTo>
                    <a:pt x="619" y="3126"/>
                    <a:pt x="1008" y="3212"/>
                    <a:pt x="1008" y="3212"/>
                  </a:cubicBezTo>
                  <a:lnTo>
                    <a:pt x="1023" y="3514"/>
                  </a:lnTo>
                  <a:lnTo>
                    <a:pt x="1066" y="3975"/>
                  </a:lnTo>
                  <a:cubicBezTo>
                    <a:pt x="1282" y="4047"/>
                    <a:pt x="1527" y="4090"/>
                    <a:pt x="1757" y="4105"/>
                  </a:cubicBezTo>
                  <a:cubicBezTo>
                    <a:pt x="2016" y="4090"/>
                    <a:pt x="3125" y="3975"/>
                    <a:pt x="3269" y="3817"/>
                  </a:cubicBezTo>
                  <a:cubicBezTo>
                    <a:pt x="3341" y="3702"/>
                    <a:pt x="3356" y="3572"/>
                    <a:pt x="3312" y="3457"/>
                  </a:cubicBezTo>
                  <a:cubicBezTo>
                    <a:pt x="3284" y="3327"/>
                    <a:pt x="3226" y="3212"/>
                    <a:pt x="3140" y="3111"/>
                  </a:cubicBezTo>
                  <a:cubicBezTo>
                    <a:pt x="3124" y="3102"/>
                    <a:pt x="3096" y="3099"/>
                    <a:pt x="3060" y="3099"/>
                  </a:cubicBezTo>
                  <a:cubicBezTo>
                    <a:pt x="2859" y="3099"/>
                    <a:pt x="2396" y="3214"/>
                    <a:pt x="2347" y="3226"/>
                  </a:cubicBezTo>
                  <a:lnTo>
                    <a:pt x="2333" y="3226"/>
                  </a:lnTo>
                  <a:cubicBezTo>
                    <a:pt x="2333" y="3226"/>
                    <a:pt x="2506" y="3068"/>
                    <a:pt x="2650" y="2938"/>
                  </a:cubicBezTo>
                  <a:cubicBezTo>
                    <a:pt x="2751" y="2809"/>
                    <a:pt x="2780" y="2636"/>
                    <a:pt x="2751" y="2477"/>
                  </a:cubicBezTo>
                  <a:cubicBezTo>
                    <a:pt x="2751" y="2405"/>
                    <a:pt x="2736" y="2333"/>
                    <a:pt x="2736" y="2261"/>
                  </a:cubicBezTo>
                  <a:cubicBezTo>
                    <a:pt x="2852" y="2161"/>
                    <a:pt x="2650" y="1340"/>
                    <a:pt x="2650" y="1340"/>
                  </a:cubicBezTo>
                  <a:cubicBezTo>
                    <a:pt x="2794" y="1311"/>
                    <a:pt x="2952" y="1253"/>
                    <a:pt x="3068" y="1167"/>
                  </a:cubicBezTo>
                  <a:cubicBezTo>
                    <a:pt x="3096" y="1138"/>
                    <a:pt x="3111" y="1124"/>
                    <a:pt x="3140" y="1095"/>
                  </a:cubicBezTo>
                  <a:cubicBezTo>
                    <a:pt x="3240" y="850"/>
                    <a:pt x="3183" y="562"/>
                    <a:pt x="2981" y="389"/>
                  </a:cubicBezTo>
                  <a:cubicBezTo>
                    <a:pt x="2794" y="274"/>
                    <a:pt x="677" y="0"/>
                    <a:pt x="302"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flipH="1">
              <a:off x="2769281" y="2258183"/>
              <a:ext cx="72868" cy="11748"/>
            </a:xfrm>
            <a:custGeom>
              <a:avLst/>
              <a:gdLst/>
              <a:ahLst/>
              <a:cxnLst/>
              <a:rect l="l" t="t" r="r" b="b"/>
              <a:pathLst>
                <a:path w="1960" h="316" extrusionOk="0">
                  <a:moveTo>
                    <a:pt x="863" y="1"/>
                  </a:moveTo>
                  <a:cubicBezTo>
                    <a:pt x="563" y="1"/>
                    <a:pt x="268" y="70"/>
                    <a:pt x="1" y="186"/>
                  </a:cubicBezTo>
                  <a:lnTo>
                    <a:pt x="1542" y="316"/>
                  </a:lnTo>
                  <a:cubicBezTo>
                    <a:pt x="1686" y="287"/>
                    <a:pt x="1830" y="229"/>
                    <a:pt x="1960" y="143"/>
                  </a:cubicBezTo>
                  <a:cubicBezTo>
                    <a:pt x="1758" y="129"/>
                    <a:pt x="1470" y="28"/>
                    <a:pt x="1081" y="13"/>
                  </a:cubicBezTo>
                  <a:cubicBezTo>
                    <a:pt x="1008" y="5"/>
                    <a:pt x="935" y="1"/>
                    <a:pt x="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flipH="1">
              <a:off x="2781066" y="2304172"/>
              <a:ext cx="61603" cy="14016"/>
            </a:xfrm>
            <a:custGeom>
              <a:avLst/>
              <a:gdLst/>
              <a:ahLst/>
              <a:cxnLst/>
              <a:rect l="l" t="t" r="r" b="b"/>
              <a:pathLst>
                <a:path w="1657" h="377" extrusionOk="0">
                  <a:moveTo>
                    <a:pt x="1642" y="0"/>
                  </a:moveTo>
                  <a:cubicBezTo>
                    <a:pt x="1642" y="0"/>
                    <a:pt x="762" y="60"/>
                    <a:pt x="169" y="60"/>
                  </a:cubicBezTo>
                  <a:cubicBezTo>
                    <a:pt x="109" y="60"/>
                    <a:pt x="53" y="59"/>
                    <a:pt x="1" y="58"/>
                  </a:cubicBezTo>
                  <a:lnTo>
                    <a:pt x="1" y="58"/>
                  </a:lnTo>
                  <a:cubicBezTo>
                    <a:pt x="355" y="202"/>
                    <a:pt x="626" y="377"/>
                    <a:pt x="997" y="377"/>
                  </a:cubicBezTo>
                  <a:cubicBezTo>
                    <a:pt x="1184" y="377"/>
                    <a:pt x="1396" y="332"/>
                    <a:pt x="1657" y="216"/>
                  </a:cubicBezTo>
                  <a:cubicBezTo>
                    <a:pt x="1657" y="144"/>
                    <a:pt x="1642" y="72"/>
                    <a:pt x="164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flipH="1">
              <a:off x="2765005" y="2335289"/>
              <a:ext cx="80861" cy="23533"/>
            </a:xfrm>
            <a:custGeom>
              <a:avLst/>
              <a:gdLst/>
              <a:ahLst/>
              <a:cxnLst/>
              <a:rect l="l" t="t" r="r" b="b"/>
              <a:pathLst>
                <a:path w="2175" h="633" extrusionOk="0">
                  <a:moveTo>
                    <a:pt x="2052" y="1"/>
                  </a:moveTo>
                  <a:cubicBezTo>
                    <a:pt x="1851" y="1"/>
                    <a:pt x="1388" y="116"/>
                    <a:pt x="1339" y="128"/>
                  </a:cubicBezTo>
                  <a:lnTo>
                    <a:pt x="1325" y="128"/>
                  </a:lnTo>
                  <a:cubicBezTo>
                    <a:pt x="1181" y="200"/>
                    <a:pt x="1037" y="258"/>
                    <a:pt x="879" y="301"/>
                  </a:cubicBezTo>
                  <a:cubicBezTo>
                    <a:pt x="856" y="305"/>
                    <a:pt x="832" y="307"/>
                    <a:pt x="805" y="307"/>
                  </a:cubicBezTo>
                  <a:cubicBezTo>
                    <a:pt x="518" y="307"/>
                    <a:pt x="0" y="114"/>
                    <a:pt x="0" y="114"/>
                  </a:cubicBezTo>
                  <a:lnTo>
                    <a:pt x="0" y="114"/>
                  </a:lnTo>
                  <a:lnTo>
                    <a:pt x="15" y="416"/>
                  </a:lnTo>
                  <a:cubicBezTo>
                    <a:pt x="245" y="503"/>
                    <a:pt x="490" y="575"/>
                    <a:pt x="720" y="632"/>
                  </a:cubicBezTo>
                  <a:cubicBezTo>
                    <a:pt x="722" y="633"/>
                    <a:pt x="724" y="633"/>
                    <a:pt x="726" y="633"/>
                  </a:cubicBezTo>
                  <a:cubicBezTo>
                    <a:pt x="909" y="633"/>
                    <a:pt x="2174" y="42"/>
                    <a:pt x="2132" y="13"/>
                  </a:cubicBezTo>
                  <a:cubicBezTo>
                    <a:pt x="2116" y="4"/>
                    <a:pt x="2088" y="1"/>
                    <a:pt x="2052"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flipH="1">
              <a:off x="1628861" y="2189591"/>
              <a:ext cx="871143" cy="609897"/>
            </a:xfrm>
            <a:custGeom>
              <a:avLst/>
              <a:gdLst/>
              <a:ahLst/>
              <a:cxnLst/>
              <a:rect l="l" t="t" r="r" b="b"/>
              <a:pathLst>
                <a:path w="23432" h="16405" extrusionOk="0">
                  <a:moveTo>
                    <a:pt x="2161" y="1"/>
                  </a:moveTo>
                  <a:cubicBezTo>
                    <a:pt x="2132" y="1"/>
                    <a:pt x="2089" y="1"/>
                    <a:pt x="2060" y="15"/>
                  </a:cubicBezTo>
                  <a:cubicBezTo>
                    <a:pt x="1642" y="217"/>
                    <a:pt x="1873" y="994"/>
                    <a:pt x="1873" y="994"/>
                  </a:cubicBezTo>
                  <a:cubicBezTo>
                    <a:pt x="1845" y="994"/>
                    <a:pt x="943" y="660"/>
                    <a:pt x="698" y="660"/>
                  </a:cubicBezTo>
                  <a:cubicBezTo>
                    <a:pt x="684" y="660"/>
                    <a:pt x="672" y="661"/>
                    <a:pt x="663" y="663"/>
                  </a:cubicBezTo>
                  <a:cubicBezTo>
                    <a:pt x="490" y="692"/>
                    <a:pt x="735" y="1786"/>
                    <a:pt x="735" y="1786"/>
                  </a:cubicBezTo>
                  <a:cubicBezTo>
                    <a:pt x="735" y="1786"/>
                    <a:pt x="0" y="4321"/>
                    <a:pt x="447" y="4695"/>
                  </a:cubicBezTo>
                  <a:cubicBezTo>
                    <a:pt x="908" y="5070"/>
                    <a:pt x="3269" y="5646"/>
                    <a:pt x="3269" y="5646"/>
                  </a:cubicBezTo>
                  <a:lnTo>
                    <a:pt x="3284" y="5617"/>
                  </a:lnTo>
                  <a:cubicBezTo>
                    <a:pt x="4990" y="8026"/>
                    <a:pt x="11152" y="16404"/>
                    <a:pt x="14475" y="16404"/>
                  </a:cubicBezTo>
                  <a:cubicBezTo>
                    <a:pt x="14489" y="16404"/>
                    <a:pt x="14503" y="16404"/>
                    <a:pt x="14517" y="16404"/>
                  </a:cubicBezTo>
                  <a:cubicBezTo>
                    <a:pt x="18391" y="16317"/>
                    <a:pt x="23431" y="9765"/>
                    <a:pt x="23431" y="9765"/>
                  </a:cubicBezTo>
                  <a:lnTo>
                    <a:pt x="19053" y="5401"/>
                  </a:lnTo>
                  <a:lnTo>
                    <a:pt x="15021" y="9765"/>
                  </a:lnTo>
                  <a:lnTo>
                    <a:pt x="4479" y="3068"/>
                  </a:lnTo>
                  <a:cubicBezTo>
                    <a:pt x="4537" y="2838"/>
                    <a:pt x="4594" y="2578"/>
                    <a:pt x="4638" y="2334"/>
                  </a:cubicBezTo>
                  <a:cubicBezTo>
                    <a:pt x="4724" y="1873"/>
                    <a:pt x="4767" y="1455"/>
                    <a:pt x="4666" y="1383"/>
                  </a:cubicBezTo>
                  <a:cubicBezTo>
                    <a:pt x="4422" y="1210"/>
                    <a:pt x="2823" y="649"/>
                    <a:pt x="2823" y="649"/>
                  </a:cubicBezTo>
                  <a:cubicBezTo>
                    <a:pt x="2823" y="649"/>
                    <a:pt x="2477" y="1"/>
                    <a:pt x="2161"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flipH="1">
              <a:off x="1407209" y="2121593"/>
              <a:ext cx="493680" cy="593799"/>
            </a:xfrm>
            <a:custGeom>
              <a:avLst/>
              <a:gdLst/>
              <a:ahLst/>
              <a:cxnLst/>
              <a:rect l="l" t="t" r="r" b="b"/>
              <a:pathLst>
                <a:path w="13279" h="15972" extrusionOk="0">
                  <a:moveTo>
                    <a:pt x="10729" y="1"/>
                  </a:moveTo>
                  <a:cubicBezTo>
                    <a:pt x="10629" y="1"/>
                    <a:pt x="10542" y="15"/>
                    <a:pt x="10456" y="44"/>
                  </a:cubicBezTo>
                  <a:cubicBezTo>
                    <a:pt x="7143" y="1009"/>
                    <a:pt x="0" y="9419"/>
                    <a:pt x="0" y="9419"/>
                  </a:cubicBezTo>
                  <a:lnTo>
                    <a:pt x="6639" y="15972"/>
                  </a:lnTo>
                  <a:cubicBezTo>
                    <a:pt x="6639" y="15972"/>
                    <a:pt x="13278" y="6308"/>
                    <a:pt x="12947" y="3356"/>
                  </a:cubicBezTo>
                  <a:cubicBezTo>
                    <a:pt x="12645" y="764"/>
                    <a:pt x="11464" y="1"/>
                    <a:pt x="1072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flipH="1">
              <a:off x="555398" y="2114083"/>
              <a:ext cx="724441" cy="1034984"/>
            </a:xfrm>
            <a:custGeom>
              <a:avLst/>
              <a:gdLst/>
              <a:ahLst/>
              <a:cxnLst/>
              <a:rect l="l" t="t" r="r" b="b"/>
              <a:pathLst>
                <a:path w="19486" h="27839" extrusionOk="0">
                  <a:moveTo>
                    <a:pt x="17902" y="1"/>
                  </a:moveTo>
                  <a:cubicBezTo>
                    <a:pt x="16260" y="188"/>
                    <a:pt x="15137" y="1571"/>
                    <a:pt x="14834" y="3428"/>
                  </a:cubicBezTo>
                  <a:cubicBezTo>
                    <a:pt x="14517" y="5272"/>
                    <a:pt x="9592" y="14921"/>
                    <a:pt x="9592" y="14921"/>
                  </a:cubicBezTo>
                  <a:lnTo>
                    <a:pt x="1" y="26110"/>
                  </a:lnTo>
                  <a:lnTo>
                    <a:pt x="3284" y="27839"/>
                  </a:lnTo>
                  <a:cubicBezTo>
                    <a:pt x="3284" y="27839"/>
                    <a:pt x="12775" y="21588"/>
                    <a:pt x="14719" y="18204"/>
                  </a:cubicBezTo>
                  <a:cubicBezTo>
                    <a:pt x="16663" y="14834"/>
                    <a:pt x="19486" y="1"/>
                    <a:pt x="17930"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flipH="1">
              <a:off x="1147003" y="3031996"/>
              <a:ext cx="186891" cy="144397"/>
            </a:xfrm>
            <a:custGeom>
              <a:avLst/>
              <a:gdLst/>
              <a:ahLst/>
              <a:cxnLst/>
              <a:rect l="l" t="t" r="r" b="b"/>
              <a:pathLst>
                <a:path w="5027" h="3884" extrusionOk="0">
                  <a:moveTo>
                    <a:pt x="2337" y="0"/>
                  </a:moveTo>
                  <a:cubicBezTo>
                    <a:pt x="1762" y="0"/>
                    <a:pt x="1241" y="120"/>
                    <a:pt x="1066" y="470"/>
                  </a:cubicBezTo>
                  <a:cubicBezTo>
                    <a:pt x="879" y="844"/>
                    <a:pt x="936" y="2025"/>
                    <a:pt x="504" y="2213"/>
                  </a:cubicBezTo>
                  <a:cubicBezTo>
                    <a:pt x="245" y="2328"/>
                    <a:pt x="0" y="2472"/>
                    <a:pt x="15" y="2573"/>
                  </a:cubicBezTo>
                  <a:cubicBezTo>
                    <a:pt x="29" y="2774"/>
                    <a:pt x="389" y="2904"/>
                    <a:pt x="591" y="2947"/>
                  </a:cubicBezTo>
                  <a:cubicBezTo>
                    <a:pt x="618" y="2952"/>
                    <a:pt x="649" y="2955"/>
                    <a:pt x="683" y="2955"/>
                  </a:cubicBezTo>
                  <a:cubicBezTo>
                    <a:pt x="1021" y="2955"/>
                    <a:pt x="1628" y="2717"/>
                    <a:pt x="1628" y="2717"/>
                  </a:cubicBezTo>
                  <a:cubicBezTo>
                    <a:pt x="1628" y="2717"/>
                    <a:pt x="2161" y="3710"/>
                    <a:pt x="2348" y="3725"/>
                  </a:cubicBezTo>
                  <a:cubicBezTo>
                    <a:pt x="2477" y="3725"/>
                    <a:pt x="2621" y="3696"/>
                    <a:pt x="2751" y="3653"/>
                  </a:cubicBezTo>
                  <a:lnTo>
                    <a:pt x="3457" y="3523"/>
                  </a:lnTo>
                  <a:lnTo>
                    <a:pt x="3730" y="3883"/>
                  </a:lnTo>
                  <a:cubicBezTo>
                    <a:pt x="3730" y="3883"/>
                    <a:pt x="4364" y="2861"/>
                    <a:pt x="4580" y="2501"/>
                  </a:cubicBezTo>
                  <a:cubicBezTo>
                    <a:pt x="4609" y="2443"/>
                    <a:pt x="4638" y="2385"/>
                    <a:pt x="4666" y="2328"/>
                  </a:cubicBezTo>
                  <a:cubicBezTo>
                    <a:pt x="5026" y="1665"/>
                    <a:pt x="4839" y="844"/>
                    <a:pt x="4249" y="398"/>
                  </a:cubicBezTo>
                  <a:cubicBezTo>
                    <a:pt x="4031" y="231"/>
                    <a:pt x="3133" y="0"/>
                    <a:pt x="233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flipH="1">
              <a:off x="500226" y="4761679"/>
              <a:ext cx="530634" cy="205629"/>
            </a:xfrm>
            <a:custGeom>
              <a:avLst/>
              <a:gdLst/>
              <a:ahLst/>
              <a:cxnLst/>
              <a:rect l="l" t="t" r="r" b="b"/>
              <a:pathLst>
                <a:path w="14273" h="5531" extrusionOk="0">
                  <a:moveTo>
                    <a:pt x="8540" y="0"/>
                  </a:moveTo>
                  <a:lnTo>
                    <a:pt x="8540" y="0"/>
                  </a:lnTo>
                  <a:cubicBezTo>
                    <a:pt x="8540" y="0"/>
                    <a:pt x="8656" y="1397"/>
                    <a:pt x="5919" y="2564"/>
                  </a:cubicBezTo>
                  <a:cubicBezTo>
                    <a:pt x="4998" y="2938"/>
                    <a:pt x="4033" y="3226"/>
                    <a:pt x="3054" y="3413"/>
                  </a:cubicBezTo>
                  <a:cubicBezTo>
                    <a:pt x="764" y="3889"/>
                    <a:pt x="0" y="5530"/>
                    <a:pt x="0" y="5530"/>
                  </a:cubicBezTo>
                  <a:lnTo>
                    <a:pt x="14243" y="5530"/>
                  </a:lnTo>
                  <a:lnTo>
                    <a:pt x="14258" y="3039"/>
                  </a:lnTo>
                  <a:lnTo>
                    <a:pt x="14272" y="418"/>
                  </a:lnTo>
                  <a:lnTo>
                    <a:pt x="8540"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flipH="1">
              <a:off x="500784" y="4856444"/>
              <a:ext cx="530077" cy="110863"/>
            </a:xfrm>
            <a:custGeom>
              <a:avLst/>
              <a:gdLst/>
              <a:ahLst/>
              <a:cxnLst/>
              <a:rect l="l" t="t" r="r" b="b"/>
              <a:pathLst>
                <a:path w="14258" h="2982" extrusionOk="0">
                  <a:moveTo>
                    <a:pt x="5919" y="0"/>
                  </a:moveTo>
                  <a:cubicBezTo>
                    <a:pt x="4998" y="389"/>
                    <a:pt x="4033" y="677"/>
                    <a:pt x="3054" y="864"/>
                  </a:cubicBezTo>
                  <a:cubicBezTo>
                    <a:pt x="764" y="1340"/>
                    <a:pt x="0" y="2981"/>
                    <a:pt x="0" y="2981"/>
                  </a:cubicBezTo>
                  <a:lnTo>
                    <a:pt x="14243" y="2981"/>
                  </a:lnTo>
                  <a:lnTo>
                    <a:pt x="14258" y="490"/>
                  </a:lnTo>
                  <a:lnTo>
                    <a:pt x="14258" y="490"/>
                  </a:lnTo>
                  <a:cubicBezTo>
                    <a:pt x="12962" y="850"/>
                    <a:pt x="10989" y="1685"/>
                    <a:pt x="7604" y="1959"/>
                  </a:cubicBezTo>
                  <a:cubicBezTo>
                    <a:pt x="7230" y="1268"/>
                    <a:pt x="6567" y="576"/>
                    <a:pt x="591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flipH="1">
              <a:off x="392635" y="2912396"/>
              <a:ext cx="413897" cy="1923192"/>
            </a:xfrm>
            <a:custGeom>
              <a:avLst/>
              <a:gdLst/>
              <a:ahLst/>
              <a:cxnLst/>
              <a:rect l="l" t="t" r="r" b="b"/>
              <a:pathLst>
                <a:path w="11133" h="51730" extrusionOk="0">
                  <a:moveTo>
                    <a:pt x="4494" y="0"/>
                  </a:moveTo>
                  <a:cubicBezTo>
                    <a:pt x="2679" y="0"/>
                    <a:pt x="994" y="764"/>
                    <a:pt x="447" y="2578"/>
                  </a:cubicBezTo>
                  <a:cubicBezTo>
                    <a:pt x="231" y="3284"/>
                    <a:pt x="101" y="4983"/>
                    <a:pt x="44" y="7345"/>
                  </a:cubicBezTo>
                  <a:cubicBezTo>
                    <a:pt x="44" y="7719"/>
                    <a:pt x="29" y="8108"/>
                    <a:pt x="29" y="8511"/>
                  </a:cubicBezTo>
                  <a:cubicBezTo>
                    <a:pt x="15" y="9332"/>
                    <a:pt x="15" y="10211"/>
                    <a:pt x="15" y="11132"/>
                  </a:cubicBezTo>
                  <a:cubicBezTo>
                    <a:pt x="1" y="24986"/>
                    <a:pt x="1253" y="50102"/>
                    <a:pt x="1253" y="50102"/>
                  </a:cubicBezTo>
                  <a:lnTo>
                    <a:pt x="8829" y="51730"/>
                  </a:lnTo>
                  <a:cubicBezTo>
                    <a:pt x="8829" y="51730"/>
                    <a:pt x="10182" y="22077"/>
                    <a:pt x="10730" y="11132"/>
                  </a:cubicBezTo>
                  <a:cubicBezTo>
                    <a:pt x="10787" y="10067"/>
                    <a:pt x="10830" y="9188"/>
                    <a:pt x="10859" y="8511"/>
                  </a:cubicBezTo>
                  <a:cubicBezTo>
                    <a:pt x="10888" y="7964"/>
                    <a:pt x="10917" y="7561"/>
                    <a:pt x="10931" y="7345"/>
                  </a:cubicBezTo>
                  <a:cubicBezTo>
                    <a:pt x="10931" y="7331"/>
                    <a:pt x="10931" y="7316"/>
                    <a:pt x="10931" y="7302"/>
                  </a:cubicBezTo>
                  <a:cubicBezTo>
                    <a:pt x="11133" y="4349"/>
                    <a:pt x="10355" y="3313"/>
                    <a:pt x="9433" y="2132"/>
                  </a:cubicBezTo>
                  <a:cubicBezTo>
                    <a:pt x="8411" y="821"/>
                    <a:pt x="6380" y="0"/>
                    <a:pt x="44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flipH="1">
              <a:off x="392635" y="2912359"/>
              <a:ext cx="413377" cy="413934"/>
            </a:xfrm>
            <a:custGeom>
              <a:avLst/>
              <a:gdLst/>
              <a:ahLst/>
              <a:cxnLst/>
              <a:rect l="l" t="t" r="r" b="b"/>
              <a:pathLst>
                <a:path w="11119" h="11134" extrusionOk="0">
                  <a:moveTo>
                    <a:pt x="4484" y="0"/>
                  </a:moveTo>
                  <a:cubicBezTo>
                    <a:pt x="2667" y="0"/>
                    <a:pt x="977" y="762"/>
                    <a:pt x="433" y="2579"/>
                  </a:cubicBezTo>
                  <a:cubicBezTo>
                    <a:pt x="217" y="3285"/>
                    <a:pt x="102" y="4984"/>
                    <a:pt x="30" y="7332"/>
                  </a:cubicBezTo>
                  <a:cubicBezTo>
                    <a:pt x="30" y="7720"/>
                    <a:pt x="15" y="8109"/>
                    <a:pt x="15" y="8512"/>
                  </a:cubicBezTo>
                  <a:cubicBezTo>
                    <a:pt x="1" y="9333"/>
                    <a:pt x="1" y="10212"/>
                    <a:pt x="1" y="11133"/>
                  </a:cubicBezTo>
                  <a:lnTo>
                    <a:pt x="10716" y="11133"/>
                  </a:lnTo>
                  <a:cubicBezTo>
                    <a:pt x="10773" y="10068"/>
                    <a:pt x="10816" y="9175"/>
                    <a:pt x="10845" y="8512"/>
                  </a:cubicBezTo>
                  <a:cubicBezTo>
                    <a:pt x="10874" y="7965"/>
                    <a:pt x="10903" y="7562"/>
                    <a:pt x="10917" y="7332"/>
                  </a:cubicBezTo>
                  <a:cubicBezTo>
                    <a:pt x="10917" y="7332"/>
                    <a:pt x="10917" y="7317"/>
                    <a:pt x="10917" y="7303"/>
                  </a:cubicBezTo>
                  <a:cubicBezTo>
                    <a:pt x="11119" y="4350"/>
                    <a:pt x="10341" y="3314"/>
                    <a:pt x="9419" y="2133"/>
                  </a:cubicBezTo>
                  <a:cubicBezTo>
                    <a:pt x="8393" y="820"/>
                    <a:pt x="6370" y="0"/>
                    <a:pt x="448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flipH="1">
              <a:off x="-132051" y="4578580"/>
              <a:ext cx="445684" cy="424939"/>
            </a:xfrm>
            <a:custGeom>
              <a:avLst/>
              <a:gdLst/>
              <a:ahLst/>
              <a:cxnLst/>
              <a:rect l="l" t="t" r="r" b="b"/>
              <a:pathLst>
                <a:path w="11988" h="11430" extrusionOk="0">
                  <a:moveTo>
                    <a:pt x="9439" y="0"/>
                  </a:moveTo>
                  <a:lnTo>
                    <a:pt x="4370" y="2707"/>
                  </a:lnTo>
                  <a:cubicBezTo>
                    <a:pt x="4370" y="2707"/>
                    <a:pt x="5176" y="3845"/>
                    <a:pt x="3448" y="6308"/>
                  </a:cubicBezTo>
                  <a:cubicBezTo>
                    <a:pt x="2858" y="7114"/>
                    <a:pt x="2195" y="7878"/>
                    <a:pt x="1461" y="8569"/>
                  </a:cubicBezTo>
                  <a:cubicBezTo>
                    <a:pt x="856" y="9130"/>
                    <a:pt x="395" y="9850"/>
                    <a:pt x="136" y="10643"/>
                  </a:cubicBezTo>
                  <a:cubicBezTo>
                    <a:pt x="1" y="11058"/>
                    <a:pt x="331" y="11430"/>
                    <a:pt x="708" y="11430"/>
                  </a:cubicBezTo>
                  <a:cubicBezTo>
                    <a:pt x="814" y="11430"/>
                    <a:pt x="924" y="11400"/>
                    <a:pt x="1029" y="11334"/>
                  </a:cubicBezTo>
                  <a:lnTo>
                    <a:pt x="11988" y="4436"/>
                  </a:lnTo>
                  <a:lnTo>
                    <a:pt x="10750" y="2275"/>
                  </a:lnTo>
                  <a:lnTo>
                    <a:pt x="9439"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flipH="1">
              <a:off x="-132051" y="4663159"/>
              <a:ext cx="445684" cy="340360"/>
            </a:xfrm>
            <a:custGeom>
              <a:avLst/>
              <a:gdLst/>
              <a:ahLst/>
              <a:cxnLst/>
              <a:rect l="l" t="t" r="r" b="b"/>
              <a:pathLst>
                <a:path w="11988" h="9155" extrusionOk="0">
                  <a:moveTo>
                    <a:pt x="10750" y="0"/>
                  </a:moveTo>
                  <a:cubicBezTo>
                    <a:pt x="9828" y="1009"/>
                    <a:pt x="8575" y="2780"/>
                    <a:pt x="5867" y="4825"/>
                  </a:cubicBezTo>
                  <a:cubicBezTo>
                    <a:pt x="5205" y="4422"/>
                    <a:pt x="4283" y="4177"/>
                    <a:pt x="3448" y="4033"/>
                  </a:cubicBezTo>
                  <a:cubicBezTo>
                    <a:pt x="2858" y="4839"/>
                    <a:pt x="2195" y="5603"/>
                    <a:pt x="1461" y="6294"/>
                  </a:cubicBezTo>
                  <a:cubicBezTo>
                    <a:pt x="856" y="6855"/>
                    <a:pt x="395" y="7575"/>
                    <a:pt x="136" y="8368"/>
                  </a:cubicBezTo>
                  <a:cubicBezTo>
                    <a:pt x="1" y="8783"/>
                    <a:pt x="331" y="9155"/>
                    <a:pt x="708" y="9155"/>
                  </a:cubicBezTo>
                  <a:cubicBezTo>
                    <a:pt x="814" y="9155"/>
                    <a:pt x="924" y="9125"/>
                    <a:pt x="1029" y="9059"/>
                  </a:cubicBezTo>
                  <a:lnTo>
                    <a:pt x="11988" y="2161"/>
                  </a:lnTo>
                  <a:lnTo>
                    <a:pt x="10750"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flipH="1">
              <a:off x="-86026" y="3008760"/>
              <a:ext cx="691241" cy="1695108"/>
            </a:xfrm>
            <a:custGeom>
              <a:avLst/>
              <a:gdLst/>
              <a:ahLst/>
              <a:cxnLst/>
              <a:rect l="l" t="t" r="r" b="b"/>
              <a:pathLst>
                <a:path w="18593" h="45595" extrusionOk="0">
                  <a:moveTo>
                    <a:pt x="2766" y="1"/>
                  </a:moveTo>
                  <a:cubicBezTo>
                    <a:pt x="2766" y="1"/>
                    <a:pt x="2463" y="1988"/>
                    <a:pt x="2074" y="4825"/>
                  </a:cubicBezTo>
                  <a:cubicBezTo>
                    <a:pt x="1988" y="5516"/>
                    <a:pt x="1887" y="6251"/>
                    <a:pt x="1772" y="7028"/>
                  </a:cubicBezTo>
                  <a:cubicBezTo>
                    <a:pt x="1714" y="7518"/>
                    <a:pt x="1642" y="8022"/>
                    <a:pt x="1585" y="8540"/>
                  </a:cubicBezTo>
                  <a:cubicBezTo>
                    <a:pt x="807" y="14503"/>
                    <a:pt x="0" y="21718"/>
                    <a:pt x="360" y="23518"/>
                  </a:cubicBezTo>
                  <a:cubicBezTo>
                    <a:pt x="879" y="26124"/>
                    <a:pt x="11262" y="45595"/>
                    <a:pt x="11262" y="45595"/>
                  </a:cubicBezTo>
                  <a:lnTo>
                    <a:pt x="18593" y="44500"/>
                  </a:lnTo>
                  <a:lnTo>
                    <a:pt x="10139" y="23331"/>
                  </a:lnTo>
                  <a:lnTo>
                    <a:pt x="11968" y="8540"/>
                  </a:lnTo>
                  <a:lnTo>
                    <a:pt x="12141" y="7158"/>
                  </a:lnTo>
                  <a:lnTo>
                    <a:pt x="12746" y="2305"/>
                  </a:lnTo>
                  <a:lnTo>
                    <a:pt x="2766"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flipH="1">
              <a:off x="131351" y="3008760"/>
              <a:ext cx="414975" cy="317533"/>
            </a:xfrm>
            <a:custGeom>
              <a:avLst/>
              <a:gdLst/>
              <a:ahLst/>
              <a:cxnLst/>
              <a:rect l="l" t="t" r="r" b="b"/>
              <a:pathLst>
                <a:path w="11162" h="8541" extrusionOk="0">
                  <a:moveTo>
                    <a:pt x="1182" y="1"/>
                  </a:moveTo>
                  <a:cubicBezTo>
                    <a:pt x="1182" y="1"/>
                    <a:pt x="879" y="1988"/>
                    <a:pt x="490" y="4825"/>
                  </a:cubicBezTo>
                  <a:cubicBezTo>
                    <a:pt x="404" y="5516"/>
                    <a:pt x="303" y="6251"/>
                    <a:pt x="188" y="7028"/>
                  </a:cubicBezTo>
                  <a:cubicBezTo>
                    <a:pt x="130" y="7518"/>
                    <a:pt x="58" y="8022"/>
                    <a:pt x="1" y="8540"/>
                  </a:cubicBezTo>
                  <a:lnTo>
                    <a:pt x="10384" y="8540"/>
                  </a:lnTo>
                  <a:lnTo>
                    <a:pt x="10557" y="7158"/>
                  </a:lnTo>
                  <a:lnTo>
                    <a:pt x="11162" y="2305"/>
                  </a:lnTo>
                  <a:lnTo>
                    <a:pt x="1182"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flipH="1">
              <a:off x="236303" y="1648286"/>
              <a:ext cx="488326" cy="442933"/>
            </a:xfrm>
            <a:custGeom>
              <a:avLst/>
              <a:gdLst/>
              <a:ahLst/>
              <a:cxnLst/>
              <a:rect l="l" t="t" r="r" b="b"/>
              <a:pathLst>
                <a:path w="13135" h="11914" extrusionOk="0">
                  <a:moveTo>
                    <a:pt x="6784" y="1"/>
                  </a:moveTo>
                  <a:cubicBezTo>
                    <a:pt x="6366" y="1"/>
                    <a:pt x="5978" y="203"/>
                    <a:pt x="5718" y="534"/>
                  </a:cubicBezTo>
                  <a:cubicBezTo>
                    <a:pt x="5417" y="198"/>
                    <a:pt x="4994" y="11"/>
                    <a:pt x="4555" y="11"/>
                  </a:cubicBezTo>
                  <a:cubicBezTo>
                    <a:pt x="4449" y="11"/>
                    <a:pt x="4342" y="22"/>
                    <a:pt x="4235" y="44"/>
                  </a:cubicBezTo>
                  <a:cubicBezTo>
                    <a:pt x="3688" y="159"/>
                    <a:pt x="3256" y="548"/>
                    <a:pt x="3083" y="1067"/>
                  </a:cubicBezTo>
                  <a:cubicBezTo>
                    <a:pt x="2881" y="943"/>
                    <a:pt x="2652" y="881"/>
                    <a:pt x="2424" y="881"/>
                  </a:cubicBezTo>
                  <a:cubicBezTo>
                    <a:pt x="2148" y="881"/>
                    <a:pt x="1871" y="972"/>
                    <a:pt x="1643" y="1153"/>
                  </a:cubicBezTo>
                  <a:cubicBezTo>
                    <a:pt x="1254" y="1499"/>
                    <a:pt x="1139" y="2060"/>
                    <a:pt x="1355" y="2536"/>
                  </a:cubicBezTo>
                  <a:cubicBezTo>
                    <a:pt x="1293" y="2501"/>
                    <a:pt x="1229" y="2487"/>
                    <a:pt x="1164" y="2487"/>
                  </a:cubicBezTo>
                  <a:cubicBezTo>
                    <a:pt x="956" y="2487"/>
                    <a:pt x="738" y="2638"/>
                    <a:pt x="563" y="2780"/>
                  </a:cubicBezTo>
                  <a:cubicBezTo>
                    <a:pt x="332" y="2968"/>
                    <a:pt x="188" y="3241"/>
                    <a:pt x="159" y="3529"/>
                  </a:cubicBezTo>
                  <a:cubicBezTo>
                    <a:pt x="73" y="3947"/>
                    <a:pt x="203" y="4451"/>
                    <a:pt x="577" y="4667"/>
                  </a:cubicBezTo>
                  <a:cubicBezTo>
                    <a:pt x="203" y="4753"/>
                    <a:pt x="1" y="5185"/>
                    <a:pt x="15" y="5560"/>
                  </a:cubicBezTo>
                  <a:cubicBezTo>
                    <a:pt x="30" y="5949"/>
                    <a:pt x="303" y="6265"/>
                    <a:pt x="678" y="6352"/>
                  </a:cubicBezTo>
                  <a:cubicBezTo>
                    <a:pt x="664" y="6349"/>
                    <a:pt x="651" y="6348"/>
                    <a:pt x="638" y="6348"/>
                  </a:cubicBezTo>
                  <a:cubicBezTo>
                    <a:pt x="437" y="6348"/>
                    <a:pt x="258" y="6640"/>
                    <a:pt x="231" y="6856"/>
                  </a:cubicBezTo>
                  <a:cubicBezTo>
                    <a:pt x="217" y="7086"/>
                    <a:pt x="318" y="7317"/>
                    <a:pt x="505" y="7461"/>
                  </a:cubicBezTo>
                  <a:cubicBezTo>
                    <a:pt x="692" y="7605"/>
                    <a:pt x="908" y="7706"/>
                    <a:pt x="1124" y="7778"/>
                  </a:cubicBezTo>
                  <a:cubicBezTo>
                    <a:pt x="865" y="8224"/>
                    <a:pt x="1139" y="8843"/>
                    <a:pt x="1571" y="9131"/>
                  </a:cubicBezTo>
                  <a:cubicBezTo>
                    <a:pt x="1756" y="9244"/>
                    <a:pt x="1962" y="9306"/>
                    <a:pt x="2175" y="9306"/>
                  </a:cubicBezTo>
                  <a:cubicBezTo>
                    <a:pt x="2261" y="9306"/>
                    <a:pt x="2348" y="9296"/>
                    <a:pt x="2435" y="9275"/>
                  </a:cubicBezTo>
                  <a:lnTo>
                    <a:pt x="2435" y="9275"/>
                  </a:lnTo>
                  <a:cubicBezTo>
                    <a:pt x="2262" y="9563"/>
                    <a:pt x="2262" y="9923"/>
                    <a:pt x="2435" y="10226"/>
                  </a:cubicBezTo>
                  <a:cubicBezTo>
                    <a:pt x="2590" y="10441"/>
                    <a:pt x="2835" y="10557"/>
                    <a:pt x="3087" y="10557"/>
                  </a:cubicBezTo>
                  <a:cubicBezTo>
                    <a:pt x="3139" y="10557"/>
                    <a:pt x="3190" y="10552"/>
                    <a:pt x="3241" y="10543"/>
                  </a:cubicBezTo>
                  <a:cubicBezTo>
                    <a:pt x="3256" y="10931"/>
                    <a:pt x="3702" y="11335"/>
                    <a:pt x="4077" y="11435"/>
                  </a:cubicBezTo>
                  <a:cubicBezTo>
                    <a:pt x="4147" y="11451"/>
                    <a:pt x="4218" y="11459"/>
                    <a:pt x="4287" y="11459"/>
                  </a:cubicBezTo>
                  <a:cubicBezTo>
                    <a:pt x="4601" y="11459"/>
                    <a:pt x="4893" y="11303"/>
                    <a:pt x="5070" y="11032"/>
                  </a:cubicBezTo>
                  <a:cubicBezTo>
                    <a:pt x="5257" y="11234"/>
                    <a:pt x="5445" y="11421"/>
                    <a:pt x="5675" y="11594"/>
                  </a:cubicBezTo>
                  <a:cubicBezTo>
                    <a:pt x="5820" y="11683"/>
                    <a:pt x="5991" y="11738"/>
                    <a:pt x="6161" y="11738"/>
                  </a:cubicBezTo>
                  <a:cubicBezTo>
                    <a:pt x="6211" y="11738"/>
                    <a:pt x="6260" y="11733"/>
                    <a:pt x="6309" y="11724"/>
                  </a:cubicBezTo>
                  <a:cubicBezTo>
                    <a:pt x="6539" y="11680"/>
                    <a:pt x="6712" y="11507"/>
                    <a:pt x="6755" y="11277"/>
                  </a:cubicBezTo>
                  <a:cubicBezTo>
                    <a:pt x="6928" y="11580"/>
                    <a:pt x="7216" y="11810"/>
                    <a:pt x="7562" y="11896"/>
                  </a:cubicBezTo>
                  <a:cubicBezTo>
                    <a:pt x="7626" y="11908"/>
                    <a:pt x="7690" y="11914"/>
                    <a:pt x="7755" y="11914"/>
                  </a:cubicBezTo>
                  <a:cubicBezTo>
                    <a:pt x="8009" y="11914"/>
                    <a:pt x="8262" y="11824"/>
                    <a:pt x="8469" y="11652"/>
                  </a:cubicBezTo>
                  <a:cubicBezTo>
                    <a:pt x="8587" y="11769"/>
                    <a:pt x="8766" y="11823"/>
                    <a:pt x="8953" y="11823"/>
                  </a:cubicBezTo>
                  <a:cubicBezTo>
                    <a:pt x="9199" y="11823"/>
                    <a:pt x="9459" y="11729"/>
                    <a:pt x="9607" y="11565"/>
                  </a:cubicBezTo>
                  <a:cubicBezTo>
                    <a:pt x="9851" y="11277"/>
                    <a:pt x="9837" y="10744"/>
                    <a:pt x="9535" y="10514"/>
                  </a:cubicBezTo>
                  <a:lnTo>
                    <a:pt x="9535" y="10514"/>
                  </a:lnTo>
                  <a:cubicBezTo>
                    <a:pt x="9751" y="10629"/>
                    <a:pt x="9981" y="10701"/>
                    <a:pt x="10226" y="10701"/>
                  </a:cubicBezTo>
                  <a:cubicBezTo>
                    <a:pt x="10238" y="10702"/>
                    <a:pt x="10251" y="10702"/>
                    <a:pt x="10263" y="10702"/>
                  </a:cubicBezTo>
                  <a:cubicBezTo>
                    <a:pt x="10494" y="10702"/>
                    <a:pt x="10708" y="10575"/>
                    <a:pt x="10831" y="10370"/>
                  </a:cubicBezTo>
                  <a:cubicBezTo>
                    <a:pt x="10946" y="10154"/>
                    <a:pt x="10874" y="9880"/>
                    <a:pt x="10672" y="9751"/>
                  </a:cubicBezTo>
                  <a:cubicBezTo>
                    <a:pt x="10845" y="9751"/>
                    <a:pt x="11107" y="9799"/>
                    <a:pt x="11318" y="9799"/>
                  </a:cubicBezTo>
                  <a:cubicBezTo>
                    <a:pt x="11389" y="9799"/>
                    <a:pt x="11454" y="9794"/>
                    <a:pt x="11508" y="9779"/>
                  </a:cubicBezTo>
                  <a:cubicBezTo>
                    <a:pt x="11738" y="9736"/>
                    <a:pt x="11940" y="9592"/>
                    <a:pt x="12069" y="9391"/>
                  </a:cubicBezTo>
                  <a:cubicBezTo>
                    <a:pt x="12170" y="9189"/>
                    <a:pt x="12170" y="8930"/>
                    <a:pt x="12040" y="8742"/>
                  </a:cubicBezTo>
                  <a:lnTo>
                    <a:pt x="12040" y="8742"/>
                  </a:lnTo>
                  <a:cubicBezTo>
                    <a:pt x="12047" y="8743"/>
                    <a:pt x="12054" y="8743"/>
                    <a:pt x="12061" y="8743"/>
                  </a:cubicBezTo>
                  <a:cubicBezTo>
                    <a:pt x="12385" y="8743"/>
                    <a:pt x="12704" y="8405"/>
                    <a:pt x="12775" y="8080"/>
                  </a:cubicBezTo>
                  <a:cubicBezTo>
                    <a:pt x="12818" y="7734"/>
                    <a:pt x="12616" y="7403"/>
                    <a:pt x="12285" y="7288"/>
                  </a:cubicBezTo>
                  <a:cubicBezTo>
                    <a:pt x="12688" y="7245"/>
                    <a:pt x="13020" y="6942"/>
                    <a:pt x="13092" y="6539"/>
                  </a:cubicBezTo>
                  <a:cubicBezTo>
                    <a:pt x="13135" y="6150"/>
                    <a:pt x="12890" y="5776"/>
                    <a:pt x="12516" y="5646"/>
                  </a:cubicBezTo>
                  <a:cubicBezTo>
                    <a:pt x="12833" y="5416"/>
                    <a:pt x="12890" y="4883"/>
                    <a:pt x="12761" y="4508"/>
                  </a:cubicBezTo>
                  <a:cubicBezTo>
                    <a:pt x="12624" y="4154"/>
                    <a:pt x="12294" y="3916"/>
                    <a:pt x="11917" y="3916"/>
                  </a:cubicBezTo>
                  <a:cubicBezTo>
                    <a:pt x="11896" y="3916"/>
                    <a:pt x="11875" y="3916"/>
                    <a:pt x="11853" y="3918"/>
                  </a:cubicBezTo>
                  <a:cubicBezTo>
                    <a:pt x="12040" y="3472"/>
                    <a:pt x="11796" y="2766"/>
                    <a:pt x="11436" y="2464"/>
                  </a:cubicBezTo>
                  <a:cubicBezTo>
                    <a:pt x="11222" y="2289"/>
                    <a:pt x="10964" y="2202"/>
                    <a:pt x="10706" y="2202"/>
                  </a:cubicBezTo>
                  <a:cubicBezTo>
                    <a:pt x="10495" y="2202"/>
                    <a:pt x="10284" y="2260"/>
                    <a:pt x="10096" y="2377"/>
                  </a:cubicBezTo>
                  <a:cubicBezTo>
                    <a:pt x="10211" y="1830"/>
                    <a:pt x="9995" y="1254"/>
                    <a:pt x="9563" y="894"/>
                  </a:cubicBezTo>
                  <a:cubicBezTo>
                    <a:pt x="9310" y="720"/>
                    <a:pt x="9017" y="632"/>
                    <a:pt x="8724" y="632"/>
                  </a:cubicBezTo>
                  <a:cubicBezTo>
                    <a:pt x="8484" y="632"/>
                    <a:pt x="8243" y="691"/>
                    <a:pt x="8022" y="807"/>
                  </a:cubicBezTo>
                  <a:cubicBezTo>
                    <a:pt x="7806" y="375"/>
                    <a:pt x="7389" y="73"/>
                    <a:pt x="69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flipH="1">
              <a:off x="86924" y="2097948"/>
              <a:ext cx="767269" cy="1113764"/>
            </a:xfrm>
            <a:custGeom>
              <a:avLst/>
              <a:gdLst/>
              <a:ahLst/>
              <a:cxnLst/>
              <a:rect l="l" t="t" r="r" b="b"/>
              <a:pathLst>
                <a:path w="20638" h="29958" extrusionOk="0">
                  <a:moveTo>
                    <a:pt x="12225" y="1"/>
                  </a:moveTo>
                  <a:cubicBezTo>
                    <a:pt x="12140" y="1"/>
                    <a:pt x="12054" y="1"/>
                    <a:pt x="11968" y="3"/>
                  </a:cubicBezTo>
                  <a:cubicBezTo>
                    <a:pt x="9736" y="3"/>
                    <a:pt x="7432" y="248"/>
                    <a:pt x="7432" y="248"/>
                  </a:cubicBezTo>
                  <a:cubicBezTo>
                    <a:pt x="7144" y="277"/>
                    <a:pt x="6856" y="320"/>
                    <a:pt x="6568" y="406"/>
                  </a:cubicBezTo>
                  <a:cubicBezTo>
                    <a:pt x="6525" y="406"/>
                    <a:pt x="6496" y="421"/>
                    <a:pt x="6453" y="435"/>
                  </a:cubicBezTo>
                  <a:cubicBezTo>
                    <a:pt x="5833" y="608"/>
                    <a:pt x="5085" y="953"/>
                    <a:pt x="4710" y="1601"/>
                  </a:cubicBezTo>
                  <a:cubicBezTo>
                    <a:pt x="4422" y="2120"/>
                    <a:pt x="4235" y="4266"/>
                    <a:pt x="4120" y="6685"/>
                  </a:cubicBezTo>
                  <a:cubicBezTo>
                    <a:pt x="4048" y="7837"/>
                    <a:pt x="4552" y="13915"/>
                    <a:pt x="4552" y="14447"/>
                  </a:cubicBezTo>
                  <a:cubicBezTo>
                    <a:pt x="4364" y="15340"/>
                    <a:pt x="663" y="26343"/>
                    <a:pt x="1" y="29958"/>
                  </a:cubicBezTo>
                  <a:lnTo>
                    <a:pt x="20638" y="29958"/>
                  </a:lnTo>
                  <a:cubicBezTo>
                    <a:pt x="20638" y="29958"/>
                    <a:pt x="18146" y="19099"/>
                    <a:pt x="17671" y="16176"/>
                  </a:cubicBezTo>
                  <a:cubicBezTo>
                    <a:pt x="18420" y="11337"/>
                    <a:pt x="19270" y="7060"/>
                    <a:pt x="19327" y="4554"/>
                  </a:cubicBezTo>
                  <a:cubicBezTo>
                    <a:pt x="19371" y="3128"/>
                    <a:pt x="19270" y="2192"/>
                    <a:pt x="19025" y="1875"/>
                  </a:cubicBezTo>
                  <a:cubicBezTo>
                    <a:pt x="18449" y="1126"/>
                    <a:pt x="17383" y="694"/>
                    <a:pt x="15540" y="349"/>
                  </a:cubicBezTo>
                  <a:cubicBezTo>
                    <a:pt x="15511" y="334"/>
                    <a:pt x="15482" y="334"/>
                    <a:pt x="15439" y="320"/>
                  </a:cubicBezTo>
                  <a:cubicBezTo>
                    <a:pt x="15151" y="277"/>
                    <a:pt x="14834" y="219"/>
                    <a:pt x="14489" y="161"/>
                  </a:cubicBezTo>
                  <a:cubicBezTo>
                    <a:pt x="13738" y="58"/>
                    <a:pt x="12987" y="1"/>
                    <a:pt x="12225"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flipH="1">
              <a:off x="276455" y="2098023"/>
              <a:ext cx="337869" cy="227080"/>
            </a:xfrm>
            <a:custGeom>
              <a:avLst/>
              <a:gdLst/>
              <a:ahLst/>
              <a:cxnLst/>
              <a:rect l="l" t="t" r="r" b="b"/>
              <a:pathLst>
                <a:path w="9088" h="6108" extrusionOk="0">
                  <a:moveTo>
                    <a:pt x="5498" y="0"/>
                  </a:moveTo>
                  <a:cubicBezTo>
                    <a:pt x="3278" y="0"/>
                    <a:pt x="980" y="246"/>
                    <a:pt x="980" y="246"/>
                  </a:cubicBezTo>
                  <a:cubicBezTo>
                    <a:pt x="692" y="275"/>
                    <a:pt x="404" y="318"/>
                    <a:pt x="116" y="404"/>
                  </a:cubicBezTo>
                  <a:cubicBezTo>
                    <a:pt x="73" y="404"/>
                    <a:pt x="44" y="419"/>
                    <a:pt x="1" y="433"/>
                  </a:cubicBezTo>
                  <a:cubicBezTo>
                    <a:pt x="505" y="2219"/>
                    <a:pt x="1902" y="5877"/>
                    <a:pt x="2751" y="6107"/>
                  </a:cubicBezTo>
                  <a:cubicBezTo>
                    <a:pt x="4566" y="5445"/>
                    <a:pt x="7475" y="2320"/>
                    <a:pt x="9088" y="347"/>
                  </a:cubicBezTo>
                  <a:cubicBezTo>
                    <a:pt x="9059" y="332"/>
                    <a:pt x="9016" y="332"/>
                    <a:pt x="8987" y="318"/>
                  </a:cubicBezTo>
                  <a:cubicBezTo>
                    <a:pt x="8699" y="275"/>
                    <a:pt x="8382" y="217"/>
                    <a:pt x="8037" y="159"/>
                  </a:cubicBezTo>
                  <a:cubicBezTo>
                    <a:pt x="7314" y="42"/>
                    <a:pt x="6413" y="0"/>
                    <a:pt x="5498"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flipH="1">
              <a:off x="296271" y="2386631"/>
              <a:ext cx="152056" cy="174660"/>
            </a:xfrm>
            <a:custGeom>
              <a:avLst/>
              <a:gdLst/>
              <a:ahLst/>
              <a:cxnLst/>
              <a:rect l="l" t="t" r="r" b="b"/>
              <a:pathLst>
                <a:path w="4090" h="4698" extrusionOk="0">
                  <a:moveTo>
                    <a:pt x="0" y="0"/>
                  </a:moveTo>
                  <a:lnTo>
                    <a:pt x="0" y="3269"/>
                  </a:lnTo>
                  <a:cubicBezTo>
                    <a:pt x="0" y="3269"/>
                    <a:pt x="86" y="4234"/>
                    <a:pt x="1368" y="4594"/>
                  </a:cubicBezTo>
                  <a:cubicBezTo>
                    <a:pt x="1620" y="4666"/>
                    <a:pt x="1869" y="4698"/>
                    <a:pt x="2108" y="4698"/>
                  </a:cubicBezTo>
                  <a:cubicBezTo>
                    <a:pt x="3069" y="4698"/>
                    <a:pt x="3857" y="4183"/>
                    <a:pt x="3960" y="3687"/>
                  </a:cubicBezTo>
                  <a:cubicBezTo>
                    <a:pt x="4090" y="2996"/>
                    <a:pt x="4004" y="159"/>
                    <a:pt x="4004" y="87"/>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flipH="1">
              <a:off x="315529" y="1776809"/>
              <a:ext cx="335750" cy="514016"/>
            </a:xfrm>
            <a:custGeom>
              <a:avLst/>
              <a:gdLst/>
              <a:ahLst/>
              <a:cxnLst/>
              <a:rect l="l" t="t" r="r" b="b"/>
              <a:pathLst>
                <a:path w="9031" h="13826" extrusionOk="0">
                  <a:moveTo>
                    <a:pt x="1038" y="0"/>
                  </a:moveTo>
                  <a:lnTo>
                    <a:pt x="1038" y="0"/>
                  </a:lnTo>
                  <a:cubicBezTo>
                    <a:pt x="692" y="418"/>
                    <a:pt x="519" y="951"/>
                    <a:pt x="563" y="1498"/>
                  </a:cubicBezTo>
                  <a:cubicBezTo>
                    <a:pt x="649" y="2290"/>
                    <a:pt x="793" y="2722"/>
                    <a:pt x="591" y="3168"/>
                  </a:cubicBezTo>
                  <a:cubicBezTo>
                    <a:pt x="390" y="3586"/>
                    <a:pt x="1" y="3557"/>
                    <a:pt x="30" y="3759"/>
                  </a:cubicBezTo>
                  <a:cubicBezTo>
                    <a:pt x="44" y="3961"/>
                    <a:pt x="692" y="4033"/>
                    <a:pt x="692" y="4609"/>
                  </a:cubicBezTo>
                  <a:cubicBezTo>
                    <a:pt x="707" y="5213"/>
                    <a:pt x="692" y="6121"/>
                    <a:pt x="908" y="6308"/>
                  </a:cubicBezTo>
                  <a:cubicBezTo>
                    <a:pt x="1112" y="6475"/>
                    <a:pt x="1466" y="6564"/>
                    <a:pt x="1923" y="6564"/>
                  </a:cubicBezTo>
                  <a:cubicBezTo>
                    <a:pt x="2175" y="6564"/>
                    <a:pt x="2459" y="6537"/>
                    <a:pt x="2766" y="6481"/>
                  </a:cubicBezTo>
                  <a:cubicBezTo>
                    <a:pt x="2867" y="6466"/>
                    <a:pt x="2939" y="6452"/>
                    <a:pt x="3025" y="6452"/>
                  </a:cubicBezTo>
                  <a:cubicBezTo>
                    <a:pt x="3077" y="6447"/>
                    <a:pt x="3126" y="6445"/>
                    <a:pt x="3170" y="6445"/>
                  </a:cubicBezTo>
                  <a:cubicBezTo>
                    <a:pt x="3654" y="6445"/>
                    <a:pt x="3703" y="6715"/>
                    <a:pt x="3716" y="6913"/>
                  </a:cubicBezTo>
                  <a:cubicBezTo>
                    <a:pt x="3760" y="7431"/>
                    <a:pt x="3587" y="7950"/>
                    <a:pt x="3241" y="8353"/>
                  </a:cubicBezTo>
                  <a:cubicBezTo>
                    <a:pt x="2924" y="8699"/>
                    <a:pt x="1974" y="8886"/>
                    <a:pt x="1974" y="8886"/>
                  </a:cubicBezTo>
                  <a:cubicBezTo>
                    <a:pt x="1974" y="8886"/>
                    <a:pt x="3040" y="13595"/>
                    <a:pt x="3990" y="13825"/>
                  </a:cubicBezTo>
                  <a:cubicBezTo>
                    <a:pt x="4782" y="13235"/>
                    <a:pt x="7518" y="10268"/>
                    <a:pt x="9031" y="8799"/>
                  </a:cubicBezTo>
                  <a:cubicBezTo>
                    <a:pt x="8066" y="8483"/>
                    <a:pt x="7101" y="7964"/>
                    <a:pt x="6784" y="7028"/>
                  </a:cubicBezTo>
                  <a:cubicBezTo>
                    <a:pt x="6467" y="6092"/>
                    <a:pt x="6741" y="3759"/>
                    <a:pt x="6741" y="3759"/>
                  </a:cubicBezTo>
                  <a:lnTo>
                    <a:pt x="6741" y="3759"/>
                  </a:lnTo>
                  <a:cubicBezTo>
                    <a:pt x="6741" y="3759"/>
                    <a:pt x="6814" y="3797"/>
                    <a:pt x="6950" y="3797"/>
                  </a:cubicBezTo>
                  <a:cubicBezTo>
                    <a:pt x="7064" y="3797"/>
                    <a:pt x="7221" y="3771"/>
                    <a:pt x="7418" y="3673"/>
                  </a:cubicBezTo>
                  <a:cubicBezTo>
                    <a:pt x="7850" y="3442"/>
                    <a:pt x="8224" y="1412"/>
                    <a:pt x="7518" y="1239"/>
                  </a:cubicBezTo>
                  <a:cubicBezTo>
                    <a:pt x="7444" y="1221"/>
                    <a:pt x="7373" y="1213"/>
                    <a:pt x="7305" y="1213"/>
                  </a:cubicBezTo>
                  <a:cubicBezTo>
                    <a:pt x="6923" y="1213"/>
                    <a:pt x="6634" y="1472"/>
                    <a:pt x="6438" y="1815"/>
                  </a:cubicBezTo>
                  <a:cubicBezTo>
                    <a:pt x="6352" y="1988"/>
                    <a:pt x="6294" y="2448"/>
                    <a:pt x="6093" y="2506"/>
                  </a:cubicBezTo>
                  <a:cubicBezTo>
                    <a:pt x="6076" y="2510"/>
                    <a:pt x="6060" y="2512"/>
                    <a:pt x="6044" y="2512"/>
                  </a:cubicBezTo>
                  <a:cubicBezTo>
                    <a:pt x="5831" y="2512"/>
                    <a:pt x="5629" y="2177"/>
                    <a:pt x="5589" y="2016"/>
                  </a:cubicBezTo>
                  <a:cubicBezTo>
                    <a:pt x="5531" y="1743"/>
                    <a:pt x="5661" y="1469"/>
                    <a:pt x="5905" y="1325"/>
                  </a:cubicBezTo>
                  <a:lnTo>
                    <a:pt x="5905" y="1325"/>
                  </a:lnTo>
                  <a:cubicBezTo>
                    <a:pt x="5823" y="1359"/>
                    <a:pt x="5739" y="1374"/>
                    <a:pt x="5658" y="1374"/>
                  </a:cubicBezTo>
                  <a:cubicBezTo>
                    <a:pt x="5287" y="1374"/>
                    <a:pt x="4968" y="1050"/>
                    <a:pt x="5027" y="648"/>
                  </a:cubicBezTo>
                  <a:lnTo>
                    <a:pt x="5027" y="648"/>
                  </a:lnTo>
                  <a:cubicBezTo>
                    <a:pt x="4943" y="1070"/>
                    <a:pt x="4587" y="1304"/>
                    <a:pt x="4228" y="1304"/>
                  </a:cubicBezTo>
                  <a:cubicBezTo>
                    <a:pt x="3974" y="1304"/>
                    <a:pt x="3719" y="1187"/>
                    <a:pt x="3558" y="936"/>
                  </a:cubicBezTo>
                  <a:cubicBezTo>
                    <a:pt x="3531" y="1313"/>
                    <a:pt x="3216" y="1589"/>
                    <a:pt x="2846" y="1589"/>
                  </a:cubicBezTo>
                  <a:cubicBezTo>
                    <a:pt x="2820" y="1589"/>
                    <a:pt x="2793" y="1587"/>
                    <a:pt x="2766" y="1584"/>
                  </a:cubicBezTo>
                  <a:cubicBezTo>
                    <a:pt x="2377" y="1527"/>
                    <a:pt x="2104" y="1138"/>
                    <a:pt x="2190" y="749"/>
                  </a:cubicBezTo>
                  <a:lnTo>
                    <a:pt x="2190" y="749"/>
                  </a:lnTo>
                  <a:cubicBezTo>
                    <a:pt x="2059" y="896"/>
                    <a:pt x="1877" y="974"/>
                    <a:pt x="1694" y="974"/>
                  </a:cubicBezTo>
                  <a:cubicBezTo>
                    <a:pt x="1555" y="974"/>
                    <a:pt x="1415" y="929"/>
                    <a:pt x="1297" y="835"/>
                  </a:cubicBezTo>
                  <a:cubicBezTo>
                    <a:pt x="1009" y="591"/>
                    <a:pt x="1225" y="187"/>
                    <a:pt x="10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flipH="1">
              <a:off x="315529" y="1894067"/>
              <a:ext cx="262399" cy="396758"/>
            </a:xfrm>
            <a:custGeom>
              <a:avLst/>
              <a:gdLst/>
              <a:ahLst/>
              <a:cxnLst/>
              <a:rect l="l" t="t" r="r" b="b"/>
              <a:pathLst>
                <a:path w="7058" h="10672" extrusionOk="0">
                  <a:moveTo>
                    <a:pt x="4336" y="0"/>
                  </a:moveTo>
                  <a:cubicBezTo>
                    <a:pt x="4278" y="302"/>
                    <a:pt x="4220" y="490"/>
                    <a:pt x="4192" y="634"/>
                  </a:cubicBezTo>
                  <a:cubicBezTo>
                    <a:pt x="3544" y="2664"/>
                    <a:pt x="1729" y="3168"/>
                    <a:pt x="1052" y="3298"/>
                  </a:cubicBezTo>
                  <a:cubicBezTo>
                    <a:pt x="1104" y="3293"/>
                    <a:pt x="1153" y="3291"/>
                    <a:pt x="1197" y="3291"/>
                  </a:cubicBezTo>
                  <a:cubicBezTo>
                    <a:pt x="1681" y="3291"/>
                    <a:pt x="1730" y="3561"/>
                    <a:pt x="1743" y="3759"/>
                  </a:cubicBezTo>
                  <a:cubicBezTo>
                    <a:pt x="1787" y="4277"/>
                    <a:pt x="1614" y="4796"/>
                    <a:pt x="1268" y="5185"/>
                  </a:cubicBezTo>
                  <a:cubicBezTo>
                    <a:pt x="951" y="5545"/>
                    <a:pt x="1" y="5732"/>
                    <a:pt x="1" y="5732"/>
                  </a:cubicBezTo>
                  <a:cubicBezTo>
                    <a:pt x="1" y="5732"/>
                    <a:pt x="1067" y="10441"/>
                    <a:pt x="2017" y="10671"/>
                  </a:cubicBezTo>
                  <a:cubicBezTo>
                    <a:pt x="2809" y="10081"/>
                    <a:pt x="5545" y="7114"/>
                    <a:pt x="7058" y="5645"/>
                  </a:cubicBezTo>
                  <a:cubicBezTo>
                    <a:pt x="6093" y="5329"/>
                    <a:pt x="5128" y="4810"/>
                    <a:pt x="4811" y="3874"/>
                  </a:cubicBezTo>
                  <a:cubicBezTo>
                    <a:pt x="4494" y="2938"/>
                    <a:pt x="4768" y="605"/>
                    <a:pt x="4768" y="605"/>
                  </a:cubicBezTo>
                  <a:cubicBezTo>
                    <a:pt x="4768" y="605"/>
                    <a:pt x="4422" y="519"/>
                    <a:pt x="433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flipH="1">
              <a:off x="372299" y="1838301"/>
              <a:ext cx="36434" cy="59521"/>
            </a:xfrm>
            <a:custGeom>
              <a:avLst/>
              <a:gdLst/>
              <a:ahLst/>
              <a:cxnLst/>
              <a:rect l="l" t="t" r="r" b="b"/>
              <a:pathLst>
                <a:path w="980" h="1601" extrusionOk="0">
                  <a:moveTo>
                    <a:pt x="773" y="1"/>
                  </a:moveTo>
                  <a:cubicBezTo>
                    <a:pt x="695" y="1"/>
                    <a:pt x="596" y="29"/>
                    <a:pt x="476" y="118"/>
                  </a:cubicBezTo>
                  <a:cubicBezTo>
                    <a:pt x="58" y="420"/>
                    <a:pt x="1" y="1601"/>
                    <a:pt x="447" y="1601"/>
                  </a:cubicBezTo>
                  <a:cubicBezTo>
                    <a:pt x="879" y="1601"/>
                    <a:pt x="908" y="866"/>
                    <a:pt x="606" y="794"/>
                  </a:cubicBezTo>
                  <a:cubicBezTo>
                    <a:pt x="534" y="780"/>
                    <a:pt x="476" y="766"/>
                    <a:pt x="404" y="751"/>
                  </a:cubicBezTo>
                  <a:cubicBezTo>
                    <a:pt x="404" y="751"/>
                    <a:pt x="474" y="89"/>
                    <a:pt x="964" y="89"/>
                  </a:cubicBezTo>
                  <a:cubicBezTo>
                    <a:pt x="969" y="89"/>
                    <a:pt x="975" y="89"/>
                    <a:pt x="980" y="89"/>
                  </a:cubicBezTo>
                  <a:cubicBezTo>
                    <a:pt x="980" y="89"/>
                    <a:pt x="910" y="1"/>
                    <a:pt x="77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flipH="1">
              <a:off x="276455" y="2098580"/>
              <a:ext cx="341066" cy="538665"/>
            </a:xfrm>
            <a:custGeom>
              <a:avLst/>
              <a:gdLst/>
              <a:ahLst/>
              <a:cxnLst/>
              <a:rect l="l" t="t" r="r" b="b"/>
              <a:pathLst>
                <a:path w="9174" h="14489" extrusionOk="0">
                  <a:moveTo>
                    <a:pt x="864" y="0"/>
                  </a:moveTo>
                  <a:lnTo>
                    <a:pt x="0" y="202"/>
                  </a:lnTo>
                  <a:lnTo>
                    <a:pt x="2549" y="14488"/>
                  </a:lnTo>
                  <a:lnTo>
                    <a:pt x="9174" y="332"/>
                  </a:lnTo>
                  <a:lnTo>
                    <a:pt x="8425" y="72"/>
                  </a:lnTo>
                  <a:lnTo>
                    <a:pt x="2780" y="12544"/>
                  </a:lnTo>
                  <a:lnTo>
                    <a:pt x="864"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flipH="1">
              <a:off x="466506" y="2600774"/>
              <a:ext cx="104432" cy="125883"/>
            </a:xfrm>
            <a:custGeom>
              <a:avLst/>
              <a:gdLst/>
              <a:ahLst/>
              <a:cxnLst/>
              <a:rect l="l" t="t" r="r" b="b"/>
              <a:pathLst>
                <a:path w="2809" h="3386" extrusionOk="0">
                  <a:moveTo>
                    <a:pt x="245" y="1"/>
                  </a:moveTo>
                  <a:lnTo>
                    <a:pt x="0" y="3385"/>
                  </a:lnTo>
                  <a:lnTo>
                    <a:pt x="2808" y="3385"/>
                  </a:lnTo>
                  <a:lnTo>
                    <a:pt x="2808" y="1"/>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flipH="1">
              <a:off x="487400" y="2625423"/>
              <a:ext cx="63202" cy="76065"/>
            </a:xfrm>
            <a:custGeom>
              <a:avLst/>
              <a:gdLst/>
              <a:ahLst/>
              <a:cxnLst/>
              <a:rect l="l" t="t" r="r" b="b"/>
              <a:pathLst>
                <a:path w="1700" h="2046" extrusionOk="0">
                  <a:moveTo>
                    <a:pt x="159" y="0"/>
                  </a:moveTo>
                  <a:lnTo>
                    <a:pt x="0" y="2045"/>
                  </a:lnTo>
                  <a:lnTo>
                    <a:pt x="1700" y="2045"/>
                  </a:lnTo>
                  <a:lnTo>
                    <a:pt x="17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flipH="1">
              <a:off x="2323299" y="3069248"/>
              <a:ext cx="234516" cy="337349"/>
            </a:xfrm>
            <a:custGeom>
              <a:avLst/>
              <a:gdLst/>
              <a:ahLst/>
              <a:cxnLst/>
              <a:rect l="l" t="t" r="r" b="b"/>
              <a:pathLst>
                <a:path w="6308" h="9074" extrusionOk="0">
                  <a:moveTo>
                    <a:pt x="1411" y="1"/>
                  </a:moveTo>
                  <a:lnTo>
                    <a:pt x="1411" y="1182"/>
                  </a:lnTo>
                  <a:cubicBezTo>
                    <a:pt x="605" y="1283"/>
                    <a:pt x="0" y="1974"/>
                    <a:pt x="0" y="2795"/>
                  </a:cubicBezTo>
                  <a:lnTo>
                    <a:pt x="0" y="7432"/>
                  </a:lnTo>
                  <a:cubicBezTo>
                    <a:pt x="0" y="8339"/>
                    <a:pt x="720" y="9074"/>
                    <a:pt x="1627" y="9074"/>
                  </a:cubicBezTo>
                  <a:lnTo>
                    <a:pt x="4666" y="9074"/>
                  </a:lnTo>
                  <a:cubicBezTo>
                    <a:pt x="5573" y="9074"/>
                    <a:pt x="6308" y="8339"/>
                    <a:pt x="6308" y="7432"/>
                  </a:cubicBezTo>
                  <a:lnTo>
                    <a:pt x="6308" y="2795"/>
                  </a:lnTo>
                  <a:cubicBezTo>
                    <a:pt x="6308" y="1974"/>
                    <a:pt x="5703" y="1283"/>
                    <a:pt x="4882" y="1182"/>
                  </a:cubicBezTo>
                  <a:lnTo>
                    <a:pt x="48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flipH="1">
              <a:off x="2376277" y="3069248"/>
              <a:ext cx="129080" cy="43944"/>
            </a:xfrm>
            <a:custGeom>
              <a:avLst/>
              <a:gdLst/>
              <a:ahLst/>
              <a:cxnLst/>
              <a:rect l="l" t="t" r="r" b="b"/>
              <a:pathLst>
                <a:path w="3472" h="1182" extrusionOk="0">
                  <a:moveTo>
                    <a:pt x="0" y="1"/>
                  </a:moveTo>
                  <a:lnTo>
                    <a:pt x="0"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flipH="1">
              <a:off x="2354343" y="3049990"/>
              <a:ext cx="172429" cy="39668"/>
            </a:xfrm>
            <a:custGeom>
              <a:avLst/>
              <a:gdLst/>
              <a:ahLst/>
              <a:cxnLst/>
              <a:rect l="l" t="t" r="r" b="b"/>
              <a:pathLst>
                <a:path w="4638" h="1067" extrusionOk="0">
                  <a:moveTo>
                    <a:pt x="404" y="0"/>
                  </a:moveTo>
                  <a:cubicBezTo>
                    <a:pt x="173" y="0"/>
                    <a:pt x="0" y="173"/>
                    <a:pt x="0" y="404"/>
                  </a:cubicBezTo>
                  <a:lnTo>
                    <a:pt x="0" y="663"/>
                  </a:lnTo>
                  <a:cubicBezTo>
                    <a:pt x="0" y="879"/>
                    <a:pt x="173" y="1066"/>
                    <a:pt x="404" y="1066"/>
                  </a:cubicBezTo>
                  <a:lnTo>
                    <a:pt x="4234" y="1066"/>
                  </a:lnTo>
                  <a:cubicBezTo>
                    <a:pt x="4450" y="1066"/>
                    <a:pt x="4638" y="879"/>
                    <a:pt x="4638" y="663"/>
                  </a:cubicBezTo>
                  <a:lnTo>
                    <a:pt x="4638" y="404"/>
                  </a:lnTo>
                  <a:cubicBezTo>
                    <a:pt x="4638" y="173"/>
                    <a:pt x="4450"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flipH="1">
              <a:off x="2378954"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flipH="1">
              <a:off x="2065213" y="3069248"/>
              <a:ext cx="235073" cy="337349"/>
            </a:xfrm>
            <a:custGeom>
              <a:avLst/>
              <a:gdLst/>
              <a:ahLst/>
              <a:cxnLst/>
              <a:rect l="l" t="t" r="r" b="b"/>
              <a:pathLst>
                <a:path w="6323" h="9074" extrusionOk="0">
                  <a:moveTo>
                    <a:pt x="1426" y="1"/>
                  </a:moveTo>
                  <a:lnTo>
                    <a:pt x="1426" y="1182"/>
                  </a:lnTo>
                  <a:cubicBezTo>
                    <a:pt x="605"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03"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flipH="1">
              <a:off x="2118228"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flipH="1">
              <a:off x="2096814" y="3049990"/>
              <a:ext cx="172429" cy="39668"/>
            </a:xfrm>
            <a:custGeom>
              <a:avLst/>
              <a:gdLst/>
              <a:ahLst/>
              <a:cxnLst/>
              <a:rect l="l" t="t" r="r" b="b"/>
              <a:pathLst>
                <a:path w="4638" h="1067" extrusionOk="0">
                  <a:moveTo>
                    <a:pt x="404" y="0"/>
                  </a:moveTo>
                  <a:cubicBezTo>
                    <a:pt x="188" y="0"/>
                    <a:pt x="0" y="173"/>
                    <a:pt x="0" y="404"/>
                  </a:cubicBezTo>
                  <a:lnTo>
                    <a:pt x="0" y="663"/>
                  </a:lnTo>
                  <a:cubicBezTo>
                    <a:pt x="0" y="879"/>
                    <a:pt x="188" y="1066"/>
                    <a:pt x="404" y="1066"/>
                  </a:cubicBezTo>
                  <a:lnTo>
                    <a:pt x="4234" y="1066"/>
                  </a:lnTo>
                  <a:cubicBezTo>
                    <a:pt x="4465" y="1066"/>
                    <a:pt x="4638" y="879"/>
                    <a:pt x="4638" y="663"/>
                  </a:cubicBezTo>
                  <a:lnTo>
                    <a:pt x="4638" y="404"/>
                  </a:lnTo>
                  <a:cubicBezTo>
                    <a:pt x="4638" y="173"/>
                    <a:pt x="4465" y="0"/>
                    <a:pt x="423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flipH="1">
              <a:off x="2121426" y="3179553"/>
              <a:ext cx="123206" cy="156369"/>
            </a:xfrm>
            <a:custGeom>
              <a:avLst/>
              <a:gdLst/>
              <a:ahLst/>
              <a:cxnLst/>
              <a:rect l="l" t="t" r="r" b="b"/>
              <a:pathLst>
                <a:path w="3314" h="4206" extrusionOk="0">
                  <a:moveTo>
                    <a:pt x="793" y="1"/>
                  </a:moveTo>
                  <a:cubicBezTo>
                    <a:pt x="361" y="1"/>
                    <a:pt x="1" y="361"/>
                    <a:pt x="1" y="793"/>
                  </a:cubicBezTo>
                  <a:lnTo>
                    <a:pt x="1" y="3414"/>
                  </a:lnTo>
                  <a:cubicBezTo>
                    <a:pt x="1" y="3860"/>
                    <a:pt x="361" y="4206"/>
                    <a:pt x="793" y="4206"/>
                  </a:cubicBezTo>
                  <a:lnTo>
                    <a:pt x="2521" y="4206"/>
                  </a:lnTo>
                  <a:cubicBezTo>
                    <a:pt x="2953" y="4206"/>
                    <a:pt x="3313" y="3860"/>
                    <a:pt x="3313" y="3414"/>
                  </a:cubicBezTo>
                  <a:lnTo>
                    <a:pt x="3313" y="793"/>
                  </a:lnTo>
                  <a:cubicBezTo>
                    <a:pt x="3313" y="361"/>
                    <a:pt x="2953" y="1"/>
                    <a:pt x="252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flipH="1">
              <a:off x="1807685" y="3069248"/>
              <a:ext cx="235073" cy="337349"/>
            </a:xfrm>
            <a:custGeom>
              <a:avLst/>
              <a:gdLst/>
              <a:ahLst/>
              <a:cxnLst/>
              <a:rect l="l" t="t" r="r" b="b"/>
              <a:pathLst>
                <a:path w="6323" h="9074" extrusionOk="0">
                  <a:moveTo>
                    <a:pt x="1426" y="1"/>
                  </a:moveTo>
                  <a:lnTo>
                    <a:pt x="1426" y="1182"/>
                  </a:lnTo>
                  <a:cubicBezTo>
                    <a:pt x="619" y="1283"/>
                    <a:pt x="0" y="1974"/>
                    <a:pt x="0" y="2795"/>
                  </a:cubicBezTo>
                  <a:lnTo>
                    <a:pt x="0" y="7432"/>
                  </a:lnTo>
                  <a:cubicBezTo>
                    <a:pt x="0" y="8339"/>
                    <a:pt x="735" y="9074"/>
                    <a:pt x="1642" y="9074"/>
                  </a:cubicBezTo>
                  <a:lnTo>
                    <a:pt x="4680" y="9074"/>
                  </a:lnTo>
                  <a:cubicBezTo>
                    <a:pt x="5588" y="9074"/>
                    <a:pt x="6322" y="8339"/>
                    <a:pt x="6322" y="7432"/>
                  </a:cubicBezTo>
                  <a:lnTo>
                    <a:pt x="6322" y="2795"/>
                  </a:lnTo>
                  <a:cubicBezTo>
                    <a:pt x="6322" y="1974"/>
                    <a:pt x="5717" y="1283"/>
                    <a:pt x="4896" y="1182"/>
                  </a:cubicBezTo>
                  <a:lnTo>
                    <a:pt x="48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flipH="1">
              <a:off x="1860700" y="3069248"/>
              <a:ext cx="129080" cy="43944"/>
            </a:xfrm>
            <a:custGeom>
              <a:avLst/>
              <a:gdLst/>
              <a:ahLst/>
              <a:cxnLst/>
              <a:rect l="l" t="t" r="r" b="b"/>
              <a:pathLst>
                <a:path w="3472" h="1182" extrusionOk="0">
                  <a:moveTo>
                    <a:pt x="1" y="1"/>
                  </a:moveTo>
                  <a:lnTo>
                    <a:pt x="1" y="1182"/>
                  </a:lnTo>
                  <a:lnTo>
                    <a:pt x="3471" y="1182"/>
                  </a:lnTo>
                  <a:lnTo>
                    <a:pt x="34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flipH="1">
              <a:off x="1838765" y="3049990"/>
              <a:ext cx="172950" cy="39668"/>
            </a:xfrm>
            <a:custGeom>
              <a:avLst/>
              <a:gdLst/>
              <a:ahLst/>
              <a:cxnLst/>
              <a:rect l="l" t="t" r="r" b="b"/>
              <a:pathLst>
                <a:path w="4652" h="1067" extrusionOk="0">
                  <a:moveTo>
                    <a:pt x="418" y="0"/>
                  </a:moveTo>
                  <a:cubicBezTo>
                    <a:pt x="188" y="0"/>
                    <a:pt x="0" y="173"/>
                    <a:pt x="0" y="404"/>
                  </a:cubicBezTo>
                  <a:lnTo>
                    <a:pt x="0" y="663"/>
                  </a:lnTo>
                  <a:cubicBezTo>
                    <a:pt x="0" y="879"/>
                    <a:pt x="188" y="1066"/>
                    <a:pt x="418" y="1066"/>
                  </a:cubicBezTo>
                  <a:lnTo>
                    <a:pt x="4249" y="1066"/>
                  </a:lnTo>
                  <a:cubicBezTo>
                    <a:pt x="4465" y="1066"/>
                    <a:pt x="4652" y="879"/>
                    <a:pt x="4652" y="663"/>
                  </a:cubicBezTo>
                  <a:lnTo>
                    <a:pt x="4652" y="404"/>
                  </a:lnTo>
                  <a:cubicBezTo>
                    <a:pt x="4652" y="173"/>
                    <a:pt x="4465" y="0"/>
                    <a:pt x="4249"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flipH="1">
              <a:off x="1863897" y="3179553"/>
              <a:ext cx="122649" cy="156369"/>
            </a:xfrm>
            <a:custGeom>
              <a:avLst/>
              <a:gdLst/>
              <a:ahLst/>
              <a:cxnLst/>
              <a:rect l="l" t="t" r="r" b="b"/>
              <a:pathLst>
                <a:path w="3299" h="4206" extrusionOk="0">
                  <a:moveTo>
                    <a:pt x="792" y="1"/>
                  </a:moveTo>
                  <a:cubicBezTo>
                    <a:pt x="346" y="1"/>
                    <a:pt x="0" y="361"/>
                    <a:pt x="0" y="793"/>
                  </a:cubicBezTo>
                  <a:lnTo>
                    <a:pt x="0" y="3414"/>
                  </a:lnTo>
                  <a:cubicBezTo>
                    <a:pt x="0" y="3860"/>
                    <a:pt x="346" y="4206"/>
                    <a:pt x="792" y="4206"/>
                  </a:cubicBezTo>
                  <a:lnTo>
                    <a:pt x="2520" y="4206"/>
                  </a:lnTo>
                  <a:cubicBezTo>
                    <a:pt x="2952" y="4206"/>
                    <a:pt x="3298" y="3860"/>
                    <a:pt x="3298" y="3414"/>
                  </a:cubicBezTo>
                  <a:lnTo>
                    <a:pt x="3298" y="793"/>
                  </a:lnTo>
                  <a:cubicBezTo>
                    <a:pt x="3298" y="361"/>
                    <a:pt x="2952" y="1"/>
                    <a:pt x="252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flipH="1">
              <a:off x="2238163" y="4405109"/>
              <a:ext cx="26805" cy="551491"/>
            </a:xfrm>
            <a:custGeom>
              <a:avLst/>
              <a:gdLst/>
              <a:ahLst/>
              <a:cxnLst/>
              <a:rect l="l" t="t" r="r" b="b"/>
              <a:pathLst>
                <a:path w="721" h="14834" extrusionOk="0">
                  <a:moveTo>
                    <a:pt x="332" y="0"/>
                  </a:moveTo>
                  <a:cubicBezTo>
                    <a:pt x="145" y="0"/>
                    <a:pt x="1" y="144"/>
                    <a:pt x="1" y="331"/>
                  </a:cubicBezTo>
                  <a:lnTo>
                    <a:pt x="58" y="14488"/>
                  </a:lnTo>
                  <a:cubicBezTo>
                    <a:pt x="58" y="14675"/>
                    <a:pt x="202" y="14833"/>
                    <a:pt x="389" y="14833"/>
                  </a:cubicBezTo>
                  <a:cubicBezTo>
                    <a:pt x="577" y="14833"/>
                    <a:pt x="721" y="14675"/>
                    <a:pt x="721"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flipH="1">
              <a:off x="2048521" y="4481212"/>
              <a:ext cx="405458" cy="398803"/>
            </a:xfrm>
            <a:custGeom>
              <a:avLst/>
              <a:gdLst/>
              <a:ahLst/>
              <a:cxnLst/>
              <a:rect l="l" t="t" r="r" b="b"/>
              <a:pathLst>
                <a:path w="10906" h="10727" extrusionOk="0">
                  <a:moveTo>
                    <a:pt x="10427" y="0"/>
                  </a:moveTo>
                  <a:cubicBezTo>
                    <a:pt x="10350" y="0"/>
                    <a:pt x="10270" y="29"/>
                    <a:pt x="10197" y="99"/>
                  </a:cubicBezTo>
                  <a:lnTo>
                    <a:pt x="217" y="10151"/>
                  </a:lnTo>
                  <a:cubicBezTo>
                    <a:pt x="1" y="10367"/>
                    <a:pt x="159" y="10727"/>
                    <a:pt x="462" y="10727"/>
                  </a:cubicBezTo>
                  <a:cubicBezTo>
                    <a:pt x="548" y="10727"/>
                    <a:pt x="635" y="10684"/>
                    <a:pt x="692" y="10626"/>
                  </a:cubicBezTo>
                  <a:lnTo>
                    <a:pt x="10672" y="574"/>
                  </a:lnTo>
                  <a:cubicBezTo>
                    <a:pt x="10905" y="330"/>
                    <a:pt x="10685" y="0"/>
                    <a:pt x="1042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flipH="1">
              <a:off x="1971526"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C0D5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flipH="1">
              <a:off x="2048074" y="4482587"/>
              <a:ext cx="407986" cy="395829"/>
            </a:xfrm>
            <a:custGeom>
              <a:avLst/>
              <a:gdLst/>
              <a:ahLst/>
              <a:cxnLst/>
              <a:rect l="l" t="t" r="r" b="b"/>
              <a:pathLst>
                <a:path w="10974" h="10647" extrusionOk="0">
                  <a:moveTo>
                    <a:pt x="472" y="1"/>
                  </a:moveTo>
                  <a:cubicBezTo>
                    <a:pt x="216" y="1"/>
                    <a:pt x="1" y="337"/>
                    <a:pt x="244" y="580"/>
                  </a:cubicBezTo>
                  <a:lnTo>
                    <a:pt x="10296" y="10560"/>
                  </a:lnTo>
                  <a:cubicBezTo>
                    <a:pt x="10354" y="10618"/>
                    <a:pt x="10440" y="10647"/>
                    <a:pt x="10527" y="10647"/>
                  </a:cubicBezTo>
                  <a:cubicBezTo>
                    <a:pt x="10829" y="10647"/>
                    <a:pt x="10973" y="10287"/>
                    <a:pt x="10757" y="10071"/>
                  </a:cubicBezTo>
                  <a:lnTo>
                    <a:pt x="705" y="105"/>
                  </a:lnTo>
                  <a:cubicBezTo>
                    <a:pt x="631" y="31"/>
                    <a:pt x="550" y="1"/>
                    <a:pt x="47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flipH="1">
              <a:off x="1988144"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4" y="11982"/>
                  </a:cubicBezTo>
                  <a:cubicBezTo>
                    <a:pt x="3270" y="11982"/>
                    <a:pt x="1095" y="6697"/>
                    <a:pt x="4177" y="3615"/>
                  </a:cubicBezTo>
                  <a:cubicBezTo>
                    <a:pt x="5173" y="2620"/>
                    <a:pt x="6396" y="2174"/>
                    <a:pt x="7597" y="2174"/>
                  </a:cubicBezTo>
                  <a:close/>
                  <a:moveTo>
                    <a:pt x="7634"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flipH="1">
              <a:off x="1937248" y="4398306"/>
              <a:ext cx="610417" cy="566845"/>
            </a:xfrm>
            <a:custGeom>
              <a:avLst/>
              <a:gdLst/>
              <a:ahLst/>
              <a:cxnLst/>
              <a:rect l="l" t="t" r="r" b="b"/>
              <a:pathLst>
                <a:path w="16419" h="15247" extrusionOk="0">
                  <a:moveTo>
                    <a:pt x="7965" y="1090"/>
                  </a:moveTo>
                  <a:cubicBezTo>
                    <a:pt x="8829" y="1090"/>
                    <a:pt x="9693" y="1263"/>
                    <a:pt x="10499" y="1594"/>
                  </a:cubicBezTo>
                  <a:cubicBezTo>
                    <a:pt x="13567" y="2890"/>
                    <a:pt x="15151" y="6304"/>
                    <a:pt x="14172" y="9486"/>
                  </a:cubicBezTo>
                  <a:cubicBezTo>
                    <a:pt x="13322" y="12246"/>
                    <a:pt x="10774" y="14052"/>
                    <a:pt x="7990" y="14052"/>
                  </a:cubicBezTo>
                  <a:cubicBezTo>
                    <a:pt x="7563" y="14052"/>
                    <a:pt x="7130" y="14010"/>
                    <a:pt x="6697" y="13922"/>
                  </a:cubicBezTo>
                  <a:cubicBezTo>
                    <a:pt x="3428" y="13259"/>
                    <a:pt x="1196" y="10249"/>
                    <a:pt x="1527" y="6937"/>
                  </a:cubicBezTo>
                  <a:cubicBezTo>
                    <a:pt x="1844" y="3625"/>
                    <a:pt x="4638" y="1090"/>
                    <a:pt x="7965" y="1090"/>
                  </a:cubicBezTo>
                  <a:close/>
                  <a:moveTo>
                    <a:pt x="7993" y="1"/>
                  </a:moveTo>
                  <a:cubicBezTo>
                    <a:pt x="7489" y="1"/>
                    <a:pt x="6978" y="51"/>
                    <a:pt x="6467" y="154"/>
                  </a:cubicBezTo>
                  <a:cubicBezTo>
                    <a:pt x="2622" y="917"/>
                    <a:pt x="1" y="4475"/>
                    <a:pt x="389" y="8377"/>
                  </a:cubicBezTo>
                  <a:cubicBezTo>
                    <a:pt x="764" y="12266"/>
                    <a:pt x="4047" y="15247"/>
                    <a:pt x="7965" y="15247"/>
                  </a:cubicBezTo>
                  <a:cubicBezTo>
                    <a:pt x="8987" y="15247"/>
                    <a:pt x="9995" y="15045"/>
                    <a:pt x="10946" y="14642"/>
                  </a:cubicBezTo>
                  <a:cubicBezTo>
                    <a:pt x="14546"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flipH="1">
              <a:off x="2166410" y="4617096"/>
              <a:ext cx="148896" cy="127556"/>
            </a:xfrm>
            <a:custGeom>
              <a:avLst/>
              <a:gdLst/>
              <a:ahLst/>
              <a:cxnLst/>
              <a:rect l="l" t="t" r="r" b="b"/>
              <a:pathLst>
                <a:path w="4005" h="3431" extrusionOk="0">
                  <a:moveTo>
                    <a:pt x="1715" y="1"/>
                  </a:moveTo>
                  <a:cubicBezTo>
                    <a:pt x="764" y="1"/>
                    <a:pt x="1" y="764"/>
                    <a:pt x="1" y="1715"/>
                  </a:cubicBezTo>
                  <a:cubicBezTo>
                    <a:pt x="1" y="2747"/>
                    <a:pt x="844" y="3430"/>
                    <a:pt x="1724" y="3430"/>
                  </a:cubicBezTo>
                  <a:cubicBezTo>
                    <a:pt x="2145" y="3430"/>
                    <a:pt x="2575" y="3274"/>
                    <a:pt x="2924" y="2924"/>
                  </a:cubicBezTo>
                  <a:cubicBezTo>
                    <a:pt x="4004" y="1844"/>
                    <a:pt x="3241" y="1"/>
                    <a:pt x="171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flipH="1">
              <a:off x="1038334" y="3061217"/>
              <a:ext cx="596996" cy="477099"/>
            </a:xfrm>
            <a:custGeom>
              <a:avLst/>
              <a:gdLst/>
              <a:ahLst/>
              <a:cxnLst/>
              <a:rect l="l" t="t" r="r" b="b"/>
              <a:pathLst>
                <a:path w="16058" h="12833" extrusionOk="0">
                  <a:moveTo>
                    <a:pt x="3932" y="1"/>
                  </a:moveTo>
                  <a:cubicBezTo>
                    <a:pt x="1772" y="1"/>
                    <a:pt x="0" y="1758"/>
                    <a:pt x="0" y="3932"/>
                  </a:cubicBezTo>
                  <a:lnTo>
                    <a:pt x="0" y="12832"/>
                  </a:lnTo>
                  <a:lnTo>
                    <a:pt x="1685" y="12832"/>
                  </a:lnTo>
                  <a:lnTo>
                    <a:pt x="1685" y="3932"/>
                  </a:lnTo>
                  <a:cubicBezTo>
                    <a:pt x="1685" y="2694"/>
                    <a:pt x="2693" y="1686"/>
                    <a:pt x="3932" y="1686"/>
                  </a:cubicBezTo>
                  <a:lnTo>
                    <a:pt x="15208" y="1686"/>
                  </a:lnTo>
                  <a:cubicBezTo>
                    <a:pt x="15669" y="1686"/>
                    <a:pt x="16058" y="1311"/>
                    <a:pt x="16058" y="850"/>
                  </a:cubicBezTo>
                  <a:cubicBezTo>
                    <a:pt x="16058" y="375"/>
                    <a:pt x="15669" y="1"/>
                    <a:pt x="15208"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flipH="1">
              <a:off x="1241769" y="3252384"/>
              <a:ext cx="651090" cy="140308"/>
            </a:xfrm>
            <a:custGeom>
              <a:avLst/>
              <a:gdLst/>
              <a:ahLst/>
              <a:cxnLst/>
              <a:rect l="l" t="t" r="r" b="b"/>
              <a:pathLst>
                <a:path w="17513" h="3774" extrusionOk="0">
                  <a:moveTo>
                    <a:pt x="1037" y="0"/>
                  </a:moveTo>
                  <a:cubicBezTo>
                    <a:pt x="461" y="0"/>
                    <a:pt x="0" y="461"/>
                    <a:pt x="0" y="1051"/>
                  </a:cubicBezTo>
                  <a:lnTo>
                    <a:pt x="0" y="2736"/>
                  </a:lnTo>
                  <a:cubicBezTo>
                    <a:pt x="0" y="3312"/>
                    <a:pt x="461" y="3773"/>
                    <a:pt x="1037" y="3773"/>
                  </a:cubicBezTo>
                  <a:lnTo>
                    <a:pt x="16461" y="3773"/>
                  </a:lnTo>
                  <a:cubicBezTo>
                    <a:pt x="17052" y="3773"/>
                    <a:pt x="17512" y="3312"/>
                    <a:pt x="17512" y="2736"/>
                  </a:cubicBezTo>
                  <a:lnTo>
                    <a:pt x="17512" y="1051"/>
                  </a:lnTo>
                  <a:cubicBezTo>
                    <a:pt x="17512" y="461"/>
                    <a:pt x="17052" y="0"/>
                    <a:pt x="1646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flipH="1">
              <a:off x="1160387" y="3068727"/>
              <a:ext cx="171388" cy="119228"/>
            </a:xfrm>
            <a:custGeom>
              <a:avLst/>
              <a:gdLst/>
              <a:ahLst/>
              <a:cxnLst/>
              <a:rect l="l" t="t" r="r" b="b"/>
              <a:pathLst>
                <a:path w="4610" h="3207" extrusionOk="0">
                  <a:moveTo>
                    <a:pt x="1427" y="0"/>
                  </a:moveTo>
                  <a:cubicBezTo>
                    <a:pt x="1311" y="0"/>
                    <a:pt x="1182" y="29"/>
                    <a:pt x="1095" y="116"/>
                  </a:cubicBezTo>
                  <a:cubicBezTo>
                    <a:pt x="937" y="274"/>
                    <a:pt x="1" y="2621"/>
                    <a:pt x="44" y="2679"/>
                  </a:cubicBezTo>
                  <a:cubicBezTo>
                    <a:pt x="166" y="2814"/>
                    <a:pt x="421" y="2852"/>
                    <a:pt x="665" y="2852"/>
                  </a:cubicBezTo>
                  <a:cubicBezTo>
                    <a:pt x="967" y="2852"/>
                    <a:pt x="1254" y="2794"/>
                    <a:pt x="1254" y="2794"/>
                  </a:cubicBezTo>
                  <a:cubicBezTo>
                    <a:pt x="1254" y="2794"/>
                    <a:pt x="1686" y="3082"/>
                    <a:pt x="1888" y="3183"/>
                  </a:cubicBezTo>
                  <a:cubicBezTo>
                    <a:pt x="1918" y="3200"/>
                    <a:pt x="1951" y="3207"/>
                    <a:pt x="1983" y="3207"/>
                  </a:cubicBezTo>
                  <a:cubicBezTo>
                    <a:pt x="2180" y="3207"/>
                    <a:pt x="2392" y="2953"/>
                    <a:pt x="2392" y="2953"/>
                  </a:cubicBezTo>
                  <a:cubicBezTo>
                    <a:pt x="2608" y="3025"/>
                    <a:pt x="2824" y="3082"/>
                    <a:pt x="3040" y="3097"/>
                  </a:cubicBezTo>
                  <a:cubicBezTo>
                    <a:pt x="3155" y="3068"/>
                    <a:pt x="3342" y="2737"/>
                    <a:pt x="3342" y="2737"/>
                  </a:cubicBezTo>
                  <a:lnTo>
                    <a:pt x="3630" y="2780"/>
                  </a:lnTo>
                  <a:lnTo>
                    <a:pt x="4091" y="2866"/>
                  </a:lnTo>
                  <a:cubicBezTo>
                    <a:pt x="4221" y="2665"/>
                    <a:pt x="4321" y="2449"/>
                    <a:pt x="4393" y="2218"/>
                  </a:cubicBezTo>
                  <a:cubicBezTo>
                    <a:pt x="4437" y="1973"/>
                    <a:pt x="4609" y="879"/>
                    <a:pt x="4480" y="677"/>
                  </a:cubicBezTo>
                  <a:cubicBezTo>
                    <a:pt x="4404" y="602"/>
                    <a:pt x="4307" y="559"/>
                    <a:pt x="4197" y="559"/>
                  </a:cubicBezTo>
                  <a:cubicBezTo>
                    <a:pt x="4181" y="559"/>
                    <a:pt x="4165" y="560"/>
                    <a:pt x="4149" y="562"/>
                  </a:cubicBezTo>
                  <a:cubicBezTo>
                    <a:pt x="4127" y="560"/>
                    <a:pt x="4105" y="558"/>
                    <a:pt x="4084" y="558"/>
                  </a:cubicBezTo>
                  <a:cubicBezTo>
                    <a:pt x="3976" y="558"/>
                    <a:pt x="3870" y="588"/>
                    <a:pt x="3774" y="648"/>
                  </a:cubicBezTo>
                  <a:cubicBezTo>
                    <a:pt x="3688" y="721"/>
                    <a:pt x="3673" y="1383"/>
                    <a:pt x="3673" y="1441"/>
                  </a:cubicBezTo>
                  <a:cubicBezTo>
                    <a:pt x="3673" y="1441"/>
                    <a:pt x="3572" y="1239"/>
                    <a:pt x="3486" y="1081"/>
                  </a:cubicBezTo>
                  <a:cubicBezTo>
                    <a:pt x="3385" y="951"/>
                    <a:pt x="3227" y="865"/>
                    <a:pt x="3054" y="850"/>
                  </a:cubicBezTo>
                  <a:cubicBezTo>
                    <a:pt x="2996" y="836"/>
                    <a:pt x="2924" y="836"/>
                    <a:pt x="2852" y="821"/>
                  </a:cubicBezTo>
                  <a:cubicBezTo>
                    <a:pt x="2780" y="677"/>
                    <a:pt x="1931" y="677"/>
                    <a:pt x="1931" y="677"/>
                  </a:cubicBezTo>
                  <a:cubicBezTo>
                    <a:pt x="1945" y="519"/>
                    <a:pt x="1916" y="360"/>
                    <a:pt x="1873" y="216"/>
                  </a:cubicBezTo>
                  <a:cubicBezTo>
                    <a:pt x="1859" y="188"/>
                    <a:pt x="1844" y="159"/>
                    <a:pt x="1830" y="144"/>
                  </a:cubicBezTo>
                  <a:cubicBezTo>
                    <a:pt x="1715" y="44"/>
                    <a:pt x="1571" y="0"/>
                    <a:pt x="142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flipH="1">
              <a:off x="1259428" y="3076757"/>
              <a:ext cx="21451" cy="71232"/>
            </a:xfrm>
            <a:custGeom>
              <a:avLst/>
              <a:gdLst/>
              <a:ahLst/>
              <a:cxnLst/>
              <a:rect l="l" t="t" r="r" b="b"/>
              <a:pathLst>
                <a:path w="577" h="1916" extrusionOk="0">
                  <a:moveTo>
                    <a:pt x="504" y="0"/>
                  </a:moveTo>
                  <a:cubicBezTo>
                    <a:pt x="432" y="188"/>
                    <a:pt x="274" y="447"/>
                    <a:pt x="158" y="821"/>
                  </a:cubicBezTo>
                  <a:cubicBezTo>
                    <a:pt x="29" y="1181"/>
                    <a:pt x="0" y="1556"/>
                    <a:pt x="58" y="1916"/>
                  </a:cubicBezTo>
                  <a:lnTo>
                    <a:pt x="562" y="461"/>
                  </a:lnTo>
                  <a:cubicBezTo>
                    <a:pt x="576" y="303"/>
                    <a:pt x="547" y="144"/>
                    <a:pt x="504"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1212324" y="3099250"/>
              <a:ext cx="26805" cy="58926"/>
            </a:xfrm>
            <a:custGeom>
              <a:avLst/>
              <a:gdLst/>
              <a:ahLst/>
              <a:cxnLst/>
              <a:rect l="l" t="t" r="r" b="b"/>
              <a:pathLst>
                <a:path w="721" h="1585" extrusionOk="0">
                  <a:moveTo>
                    <a:pt x="360" y="0"/>
                  </a:moveTo>
                  <a:cubicBezTo>
                    <a:pt x="360" y="0"/>
                    <a:pt x="159" y="1037"/>
                    <a:pt x="0" y="1584"/>
                  </a:cubicBezTo>
                  <a:cubicBezTo>
                    <a:pt x="346" y="1138"/>
                    <a:pt x="720" y="879"/>
                    <a:pt x="562" y="29"/>
                  </a:cubicBezTo>
                  <a:cubicBezTo>
                    <a:pt x="504" y="15"/>
                    <a:pt x="432" y="15"/>
                    <a:pt x="360"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flipH="1">
              <a:off x="1180240" y="3092744"/>
              <a:ext cx="27288" cy="79337"/>
            </a:xfrm>
            <a:custGeom>
              <a:avLst/>
              <a:gdLst/>
              <a:ahLst/>
              <a:cxnLst/>
              <a:rect l="l" t="t" r="r" b="b"/>
              <a:pathLst>
                <a:path w="734" h="2134" extrusionOk="0">
                  <a:moveTo>
                    <a:pt x="435" y="1"/>
                  </a:moveTo>
                  <a:cubicBezTo>
                    <a:pt x="434" y="1"/>
                    <a:pt x="433" y="1"/>
                    <a:pt x="432" y="2"/>
                  </a:cubicBezTo>
                  <a:cubicBezTo>
                    <a:pt x="360" y="75"/>
                    <a:pt x="346" y="737"/>
                    <a:pt x="346" y="795"/>
                  </a:cubicBezTo>
                  <a:cubicBezTo>
                    <a:pt x="374" y="953"/>
                    <a:pt x="403" y="1126"/>
                    <a:pt x="389" y="1284"/>
                  </a:cubicBezTo>
                  <a:cubicBezTo>
                    <a:pt x="389" y="1529"/>
                    <a:pt x="0" y="2091"/>
                    <a:pt x="0" y="2091"/>
                  </a:cubicBezTo>
                  <a:lnTo>
                    <a:pt x="288" y="2134"/>
                  </a:lnTo>
                  <a:cubicBezTo>
                    <a:pt x="446" y="1947"/>
                    <a:pt x="562" y="1731"/>
                    <a:pt x="677" y="1515"/>
                  </a:cubicBezTo>
                  <a:cubicBezTo>
                    <a:pt x="733" y="1373"/>
                    <a:pt x="485" y="1"/>
                    <a:pt x="43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flipH="1">
              <a:off x="617484" y="3061217"/>
              <a:ext cx="596476" cy="477099"/>
            </a:xfrm>
            <a:custGeom>
              <a:avLst/>
              <a:gdLst/>
              <a:ahLst/>
              <a:cxnLst/>
              <a:rect l="l" t="t" r="r" b="b"/>
              <a:pathLst>
                <a:path w="16044" h="12833" extrusionOk="0">
                  <a:moveTo>
                    <a:pt x="3932" y="1"/>
                  </a:moveTo>
                  <a:cubicBezTo>
                    <a:pt x="1757" y="1"/>
                    <a:pt x="0" y="1758"/>
                    <a:pt x="0" y="3932"/>
                  </a:cubicBezTo>
                  <a:lnTo>
                    <a:pt x="0" y="12832"/>
                  </a:lnTo>
                  <a:lnTo>
                    <a:pt x="1671" y="12832"/>
                  </a:lnTo>
                  <a:lnTo>
                    <a:pt x="1671" y="3932"/>
                  </a:lnTo>
                  <a:cubicBezTo>
                    <a:pt x="1671" y="2694"/>
                    <a:pt x="2679" y="1686"/>
                    <a:pt x="3932" y="1686"/>
                  </a:cubicBezTo>
                  <a:lnTo>
                    <a:pt x="15194" y="1686"/>
                  </a:lnTo>
                  <a:cubicBezTo>
                    <a:pt x="15669" y="1686"/>
                    <a:pt x="16043" y="1311"/>
                    <a:pt x="16043" y="850"/>
                  </a:cubicBezTo>
                  <a:cubicBezTo>
                    <a:pt x="16043" y="375"/>
                    <a:pt x="15669" y="1"/>
                    <a:pt x="15194"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flipH="1">
              <a:off x="1557666" y="3316069"/>
              <a:ext cx="1085843" cy="1411369"/>
            </a:xfrm>
            <a:custGeom>
              <a:avLst/>
              <a:gdLst/>
              <a:ahLst/>
              <a:cxnLst/>
              <a:rect l="l" t="t" r="r" b="b"/>
              <a:pathLst>
                <a:path w="29207" h="37963" extrusionOk="0">
                  <a:moveTo>
                    <a:pt x="26686" y="2521"/>
                  </a:moveTo>
                  <a:lnTo>
                    <a:pt x="26686" y="35442"/>
                  </a:lnTo>
                  <a:lnTo>
                    <a:pt x="4609" y="35442"/>
                  </a:lnTo>
                  <a:cubicBezTo>
                    <a:pt x="3457" y="35442"/>
                    <a:pt x="2521" y="34506"/>
                    <a:pt x="2521" y="33354"/>
                  </a:cubicBezTo>
                  <a:lnTo>
                    <a:pt x="2521" y="2521"/>
                  </a:lnTo>
                  <a:close/>
                  <a:moveTo>
                    <a:pt x="1" y="1"/>
                  </a:moveTo>
                  <a:lnTo>
                    <a:pt x="1" y="35932"/>
                  </a:lnTo>
                  <a:cubicBezTo>
                    <a:pt x="1" y="37055"/>
                    <a:pt x="923" y="37963"/>
                    <a:pt x="2046" y="37963"/>
                  </a:cubicBezTo>
                  <a:lnTo>
                    <a:pt x="29207" y="37963"/>
                  </a:lnTo>
                  <a:lnTo>
                    <a:pt x="2920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flipH="1">
              <a:off x="1137374" y="3316069"/>
              <a:ext cx="1086364" cy="1411369"/>
            </a:xfrm>
            <a:custGeom>
              <a:avLst/>
              <a:gdLst/>
              <a:ahLst/>
              <a:cxnLst/>
              <a:rect l="l" t="t" r="r" b="b"/>
              <a:pathLst>
                <a:path w="29221" h="37963" extrusionOk="0">
                  <a:moveTo>
                    <a:pt x="26686" y="2521"/>
                  </a:moveTo>
                  <a:lnTo>
                    <a:pt x="26686" y="33873"/>
                  </a:lnTo>
                  <a:cubicBezTo>
                    <a:pt x="26686" y="34737"/>
                    <a:pt x="25995" y="35442"/>
                    <a:pt x="25116" y="35442"/>
                  </a:cubicBezTo>
                  <a:lnTo>
                    <a:pt x="2521" y="35442"/>
                  </a:lnTo>
                  <a:lnTo>
                    <a:pt x="2535" y="2521"/>
                  </a:lnTo>
                  <a:close/>
                  <a:moveTo>
                    <a:pt x="0" y="1"/>
                  </a:moveTo>
                  <a:lnTo>
                    <a:pt x="0" y="37963"/>
                  </a:lnTo>
                  <a:lnTo>
                    <a:pt x="26988" y="37963"/>
                  </a:lnTo>
                  <a:cubicBezTo>
                    <a:pt x="28213" y="37963"/>
                    <a:pt x="29206" y="36969"/>
                    <a:pt x="29221" y="35745"/>
                  </a:cubicBezTo>
                  <a:lnTo>
                    <a:pt x="2922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flipH="1">
              <a:off x="1137895" y="3316069"/>
              <a:ext cx="1505614" cy="304707"/>
            </a:xfrm>
            <a:custGeom>
              <a:avLst/>
              <a:gdLst/>
              <a:ahLst/>
              <a:cxnLst/>
              <a:rect l="l" t="t" r="r" b="b"/>
              <a:pathLst>
                <a:path w="40498" h="8196" extrusionOk="0">
                  <a:moveTo>
                    <a:pt x="1" y="1"/>
                  </a:moveTo>
                  <a:lnTo>
                    <a:pt x="1" y="8195"/>
                  </a:lnTo>
                  <a:lnTo>
                    <a:pt x="40497" y="8195"/>
                  </a:lnTo>
                  <a:lnTo>
                    <a:pt x="40497"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flipH="1">
              <a:off x="1137895" y="3316069"/>
              <a:ext cx="989479" cy="304707"/>
            </a:xfrm>
            <a:custGeom>
              <a:avLst/>
              <a:gdLst/>
              <a:ahLst/>
              <a:cxnLst/>
              <a:rect l="l" t="t" r="r" b="b"/>
              <a:pathLst>
                <a:path w="26615" h="8196" extrusionOk="0">
                  <a:moveTo>
                    <a:pt x="1" y="1"/>
                  </a:moveTo>
                  <a:lnTo>
                    <a:pt x="1" y="8195"/>
                  </a:lnTo>
                  <a:lnTo>
                    <a:pt x="26614" y="8195"/>
                  </a:lnTo>
                  <a:lnTo>
                    <a:pt x="26614"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flipH="1">
              <a:off x="1695260" y="4405109"/>
              <a:ext cx="26805" cy="551491"/>
            </a:xfrm>
            <a:custGeom>
              <a:avLst/>
              <a:gdLst/>
              <a:ahLst/>
              <a:cxnLst/>
              <a:rect l="l" t="t" r="r" b="b"/>
              <a:pathLst>
                <a:path w="721" h="14834" extrusionOk="0">
                  <a:moveTo>
                    <a:pt x="332" y="0"/>
                  </a:moveTo>
                  <a:cubicBezTo>
                    <a:pt x="144" y="0"/>
                    <a:pt x="0" y="144"/>
                    <a:pt x="0" y="331"/>
                  </a:cubicBezTo>
                  <a:lnTo>
                    <a:pt x="58" y="14488"/>
                  </a:lnTo>
                  <a:cubicBezTo>
                    <a:pt x="58" y="14675"/>
                    <a:pt x="202" y="14833"/>
                    <a:pt x="389" y="14833"/>
                  </a:cubicBezTo>
                  <a:cubicBezTo>
                    <a:pt x="576" y="14833"/>
                    <a:pt x="720" y="14675"/>
                    <a:pt x="720" y="14488"/>
                  </a:cubicBezTo>
                  <a:lnTo>
                    <a:pt x="663" y="331"/>
                  </a:lnTo>
                  <a:cubicBezTo>
                    <a:pt x="663" y="144"/>
                    <a:pt x="519" y="0"/>
                    <a:pt x="33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flipH="1">
              <a:off x="1505246" y="4480989"/>
              <a:ext cx="405272" cy="399026"/>
            </a:xfrm>
            <a:custGeom>
              <a:avLst/>
              <a:gdLst/>
              <a:ahLst/>
              <a:cxnLst/>
              <a:rect l="l" t="t" r="r" b="b"/>
              <a:pathLst>
                <a:path w="10901" h="10733" extrusionOk="0">
                  <a:moveTo>
                    <a:pt x="10417" y="0"/>
                  </a:moveTo>
                  <a:cubicBezTo>
                    <a:pt x="10338" y="0"/>
                    <a:pt x="10255" y="31"/>
                    <a:pt x="10182" y="105"/>
                  </a:cubicBezTo>
                  <a:lnTo>
                    <a:pt x="202" y="10157"/>
                  </a:lnTo>
                  <a:cubicBezTo>
                    <a:pt x="0" y="10373"/>
                    <a:pt x="144" y="10733"/>
                    <a:pt x="447" y="10733"/>
                  </a:cubicBezTo>
                  <a:cubicBezTo>
                    <a:pt x="533" y="10733"/>
                    <a:pt x="619" y="10690"/>
                    <a:pt x="677" y="10632"/>
                  </a:cubicBezTo>
                  <a:lnTo>
                    <a:pt x="10657" y="580"/>
                  </a:lnTo>
                  <a:cubicBezTo>
                    <a:pt x="10900" y="337"/>
                    <a:pt x="10677" y="0"/>
                    <a:pt x="104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flipH="1">
              <a:off x="1428623" y="4666913"/>
              <a:ext cx="560079" cy="27325"/>
            </a:xfrm>
            <a:custGeom>
              <a:avLst/>
              <a:gdLst/>
              <a:ahLst/>
              <a:cxnLst/>
              <a:rect l="l" t="t" r="r" b="b"/>
              <a:pathLst>
                <a:path w="15065" h="735" extrusionOk="0">
                  <a:moveTo>
                    <a:pt x="14618" y="0"/>
                  </a:moveTo>
                  <a:lnTo>
                    <a:pt x="447" y="58"/>
                  </a:lnTo>
                  <a:cubicBezTo>
                    <a:pt x="1" y="58"/>
                    <a:pt x="1" y="735"/>
                    <a:pt x="447" y="735"/>
                  </a:cubicBezTo>
                  <a:lnTo>
                    <a:pt x="14618" y="677"/>
                  </a:lnTo>
                  <a:cubicBezTo>
                    <a:pt x="15064" y="677"/>
                    <a:pt x="15064" y="0"/>
                    <a:pt x="1461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flipH="1">
              <a:off x="1505209" y="4482587"/>
              <a:ext cx="408358" cy="395829"/>
            </a:xfrm>
            <a:custGeom>
              <a:avLst/>
              <a:gdLst/>
              <a:ahLst/>
              <a:cxnLst/>
              <a:rect l="l" t="t" r="r" b="b"/>
              <a:pathLst>
                <a:path w="10984" h="10647" extrusionOk="0">
                  <a:moveTo>
                    <a:pt x="481" y="1"/>
                  </a:moveTo>
                  <a:cubicBezTo>
                    <a:pt x="222" y="1"/>
                    <a:pt x="1" y="337"/>
                    <a:pt x="255" y="580"/>
                  </a:cubicBezTo>
                  <a:lnTo>
                    <a:pt x="10307" y="10560"/>
                  </a:lnTo>
                  <a:cubicBezTo>
                    <a:pt x="10365" y="10618"/>
                    <a:pt x="10451" y="10647"/>
                    <a:pt x="10537" y="10647"/>
                  </a:cubicBezTo>
                  <a:cubicBezTo>
                    <a:pt x="10840" y="10647"/>
                    <a:pt x="10984" y="10287"/>
                    <a:pt x="10768" y="10071"/>
                  </a:cubicBezTo>
                  <a:lnTo>
                    <a:pt x="716" y="105"/>
                  </a:lnTo>
                  <a:cubicBezTo>
                    <a:pt x="642" y="31"/>
                    <a:pt x="560" y="1"/>
                    <a:pt x="48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flipH="1">
              <a:off x="1445241" y="4417415"/>
              <a:ext cx="547216" cy="526545"/>
            </a:xfrm>
            <a:custGeom>
              <a:avLst/>
              <a:gdLst/>
              <a:ahLst/>
              <a:cxnLst/>
              <a:rect l="l" t="t" r="r" b="b"/>
              <a:pathLst>
                <a:path w="14719" h="14163" extrusionOk="0">
                  <a:moveTo>
                    <a:pt x="7597" y="2174"/>
                  </a:moveTo>
                  <a:cubicBezTo>
                    <a:pt x="10114" y="2174"/>
                    <a:pt x="12530" y="4131"/>
                    <a:pt x="12530" y="7086"/>
                  </a:cubicBezTo>
                  <a:cubicBezTo>
                    <a:pt x="12530" y="9779"/>
                    <a:pt x="10341" y="11982"/>
                    <a:pt x="7633" y="11982"/>
                  </a:cubicBezTo>
                  <a:cubicBezTo>
                    <a:pt x="3270" y="11982"/>
                    <a:pt x="1095" y="6697"/>
                    <a:pt x="4177" y="3615"/>
                  </a:cubicBezTo>
                  <a:cubicBezTo>
                    <a:pt x="5173" y="2620"/>
                    <a:pt x="6396" y="2174"/>
                    <a:pt x="7597" y="2174"/>
                  </a:cubicBezTo>
                  <a:close/>
                  <a:moveTo>
                    <a:pt x="7633" y="0"/>
                  </a:moveTo>
                  <a:cubicBezTo>
                    <a:pt x="4768" y="0"/>
                    <a:pt x="2190" y="1728"/>
                    <a:pt x="1095" y="4378"/>
                  </a:cubicBezTo>
                  <a:cubicBezTo>
                    <a:pt x="1" y="7014"/>
                    <a:pt x="606" y="10067"/>
                    <a:pt x="2622" y="12083"/>
                  </a:cubicBezTo>
                  <a:cubicBezTo>
                    <a:pt x="3981" y="13442"/>
                    <a:pt x="5791" y="14162"/>
                    <a:pt x="7634" y="14162"/>
                  </a:cubicBezTo>
                  <a:cubicBezTo>
                    <a:pt x="8545" y="14162"/>
                    <a:pt x="9464" y="13986"/>
                    <a:pt x="10341" y="13624"/>
                  </a:cubicBezTo>
                  <a:cubicBezTo>
                    <a:pt x="12991" y="12529"/>
                    <a:pt x="14719" y="9952"/>
                    <a:pt x="14719" y="7086"/>
                  </a:cubicBezTo>
                  <a:cubicBezTo>
                    <a:pt x="14719" y="3169"/>
                    <a:pt x="11551" y="0"/>
                    <a:pt x="763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flipH="1">
              <a:off x="1394382" y="4398306"/>
              <a:ext cx="610380" cy="566845"/>
            </a:xfrm>
            <a:custGeom>
              <a:avLst/>
              <a:gdLst/>
              <a:ahLst/>
              <a:cxnLst/>
              <a:rect l="l" t="t" r="r" b="b"/>
              <a:pathLst>
                <a:path w="16418" h="15247" extrusionOk="0">
                  <a:moveTo>
                    <a:pt x="7964" y="1090"/>
                  </a:moveTo>
                  <a:cubicBezTo>
                    <a:pt x="8829" y="1090"/>
                    <a:pt x="9693" y="1263"/>
                    <a:pt x="10499" y="1594"/>
                  </a:cubicBezTo>
                  <a:cubicBezTo>
                    <a:pt x="13567" y="2890"/>
                    <a:pt x="15151" y="6304"/>
                    <a:pt x="14171" y="9486"/>
                  </a:cubicBezTo>
                  <a:cubicBezTo>
                    <a:pt x="13322" y="12246"/>
                    <a:pt x="10774" y="14052"/>
                    <a:pt x="7990" y="14052"/>
                  </a:cubicBezTo>
                  <a:cubicBezTo>
                    <a:pt x="7563" y="14052"/>
                    <a:pt x="7130" y="14010"/>
                    <a:pt x="6697" y="13922"/>
                  </a:cubicBezTo>
                  <a:cubicBezTo>
                    <a:pt x="3428" y="13259"/>
                    <a:pt x="1196" y="10249"/>
                    <a:pt x="1527" y="6937"/>
                  </a:cubicBezTo>
                  <a:cubicBezTo>
                    <a:pt x="1858" y="3625"/>
                    <a:pt x="4638" y="1090"/>
                    <a:pt x="7964" y="1090"/>
                  </a:cubicBezTo>
                  <a:close/>
                  <a:moveTo>
                    <a:pt x="7993" y="1"/>
                  </a:moveTo>
                  <a:cubicBezTo>
                    <a:pt x="7489" y="1"/>
                    <a:pt x="6978" y="51"/>
                    <a:pt x="6467" y="154"/>
                  </a:cubicBezTo>
                  <a:cubicBezTo>
                    <a:pt x="2622" y="917"/>
                    <a:pt x="1" y="4475"/>
                    <a:pt x="389" y="8377"/>
                  </a:cubicBezTo>
                  <a:cubicBezTo>
                    <a:pt x="764" y="12266"/>
                    <a:pt x="4047" y="15247"/>
                    <a:pt x="7964" y="15247"/>
                  </a:cubicBezTo>
                  <a:cubicBezTo>
                    <a:pt x="8987" y="15247"/>
                    <a:pt x="10009" y="15045"/>
                    <a:pt x="10946" y="14642"/>
                  </a:cubicBezTo>
                  <a:cubicBezTo>
                    <a:pt x="14560" y="13130"/>
                    <a:pt x="16418" y="9112"/>
                    <a:pt x="15266" y="5367"/>
                  </a:cubicBezTo>
                  <a:cubicBezTo>
                    <a:pt x="14267" y="2121"/>
                    <a:pt x="11277" y="1"/>
                    <a:pt x="799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flipH="1">
              <a:off x="1623507" y="4617096"/>
              <a:ext cx="148896" cy="127556"/>
            </a:xfrm>
            <a:custGeom>
              <a:avLst/>
              <a:gdLst/>
              <a:ahLst/>
              <a:cxnLst/>
              <a:rect l="l" t="t" r="r" b="b"/>
              <a:pathLst>
                <a:path w="4005" h="3431" extrusionOk="0">
                  <a:moveTo>
                    <a:pt x="1714" y="1"/>
                  </a:moveTo>
                  <a:cubicBezTo>
                    <a:pt x="764" y="1"/>
                    <a:pt x="1" y="764"/>
                    <a:pt x="1" y="1715"/>
                  </a:cubicBezTo>
                  <a:cubicBezTo>
                    <a:pt x="1" y="2747"/>
                    <a:pt x="844" y="3430"/>
                    <a:pt x="1724" y="3430"/>
                  </a:cubicBezTo>
                  <a:cubicBezTo>
                    <a:pt x="2145" y="3430"/>
                    <a:pt x="2575" y="3274"/>
                    <a:pt x="2924" y="2924"/>
                  </a:cubicBezTo>
                  <a:cubicBezTo>
                    <a:pt x="4004" y="1844"/>
                    <a:pt x="3241" y="1"/>
                    <a:pt x="171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5"/>
            <p:cNvSpPr/>
            <p:nvPr/>
          </p:nvSpPr>
          <p:spPr>
            <a:xfrm flipH="1">
              <a:off x="1678679" y="4650853"/>
              <a:ext cx="69633" cy="59633"/>
            </a:xfrm>
            <a:custGeom>
              <a:avLst/>
              <a:gdLst/>
              <a:ahLst/>
              <a:cxnLst/>
              <a:rect l="l" t="t" r="r" b="b"/>
              <a:pathLst>
                <a:path w="1873" h="1604" extrusionOk="0">
                  <a:moveTo>
                    <a:pt x="1066" y="0"/>
                  </a:moveTo>
                  <a:cubicBezTo>
                    <a:pt x="346" y="0"/>
                    <a:pt x="1" y="864"/>
                    <a:pt x="505" y="1368"/>
                  </a:cubicBezTo>
                  <a:cubicBezTo>
                    <a:pt x="668" y="1531"/>
                    <a:pt x="868" y="1604"/>
                    <a:pt x="1065" y="1604"/>
                  </a:cubicBezTo>
                  <a:cubicBezTo>
                    <a:pt x="1477" y="1604"/>
                    <a:pt x="1873" y="1284"/>
                    <a:pt x="1873" y="807"/>
                  </a:cubicBezTo>
                  <a:cubicBezTo>
                    <a:pt x="1873" y="360"/>
                    <a:pt x="1513" y="0"/>
                    <a:pt x="1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5"/>
            <p:cNvSpPr/>
            <p:nvPr/>
          </p:nvSpPr>
          <p:spPr>
            <a:xfrm flipH="1">
              <a:off x="819358" y="4651894"/>
              <a:ext cx="366236" cy="313778"/>
            </a:xfrm>
            <a:custGeom>
              <a:avLst/>
              <a:gdLst/>
              <a:ahLst/>
              <a:cxnLst/>
              <a:rect l="l" t="t" r="r" b="b"/>
              <a:pathLst>
                <a:path w="9851" h="8440" extrusionOk="0">
                  <a:moveTo>
                    <a:pt x="5631" y="1"/>
                  </a:moveTo>
                  <a:cubicBezTo>
                    <a:pt x="1887" y="1"/>
                    <a:pt x="0" y="4537"/>
                    <a:pt x="2665" y="7202"/>
                  </a:cubicBezTo>
                  <a:cubicBezTo>
                    <a:pt x="3520" y="8057"/>
                    <a:pt x="4572" y="8440"/>
                    <a:pt x="5605" y="8440"/>
                  </a:cubicBezTo>
                  <a:cubicBezTo>
                    <a:pt x="7771" y="8440"/>
                    <a:pt x="9851" y="6756"/>
                    <a:pt x="9851" y="4221"/>
                  </a:cubicBezTo>
                  <a:cubicBezTo>
                    <a:pt x="9851" y="1888"/>
                    <a:pt x="7964" y="1"/>
                    <a:pt x="5631"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flipH="1">
              <a:off x="886798" y="4741863"/>
              <a:ext cx="155848" cy="133653"/>
            </a:xfrm>
            <a:custGeom>
              <a:avLst/>
              <a:gdLst/>
              <a:ahLst/>
              <a:cxnLst/>
              <a:rect l="l" t="t" r="r" b="b"/>
              <a:pathLst>
                <a:path w="4192" h="3595" extrusionOk="0">
                  <a:moveTo>
                    <a:pt x="1786" y="0"/>
                  </a:moveTo>
                  <a:cubicBezTo>
                    <a:pt x="807" y="0"/>
                    <a:pt x="1" y="807"/>
                    <a:pt x="1" y="1801"/>
                  </a:cubicBezTo>
                  <a:cubicBezTo>
                    <a:pt x="1" y="2882"/>
                    <a:pt x="884" y="3594"/>
                    <a:pt x="1803" y="3594"/>
                  </a:cubicBezTo>
                  <a:cubicBezTo>
                    <a:pt x="2242" y="3594"/>
                    <a:pt x="2690" y="3431"/>
                    <a:pt x="3054" y="3068"/>
                  </a:cubicBezTo>
                  <a:cubicBezTo>
                    <a:pt x="4191" y="1930"/>
                    <a:pt x="3385" y="0"/>
                    <a:pt x="1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5"/>
            <p:cNvSpPr/>
            <p:nvPr/>
          </p:nvSpPr>
          <p:spPr>
            <a:xfrm flipH="1">
              <a:off x="934980" y="4673866"/>
              <a:ext cx="319689" cy="165477"/>
            </a:xfrm>
            <a:custGeom>
              <a:avLst/>
              <a:gdLst/>
              <a:ahLst/>
              <a:cxnLst/>
              <a:rect l="l" t="t" r="r" b="b"/>
              <a:pathLst>
                <a:path w="8599" h="4451" extrusionOk="0">
                  <a:moveTo>
                    <a:pt x="1081" y="0"/>
                  </a:moveTo>
                  <a:cubicBezTo>
                    <a:pt x="476" y="0"/>
                    <a:pt x="1" y="504"/>
                    <a:pt x="1" y="1109"/>
                  </a:cubicBezTo>
                  <a:lnTo>
                    <a:pt x="1" y="3370"/>
                  </a:lnTo>
                  <a:cubicBezTo>
                    <a:pt x="1" y="3975"/>
                    <a:pt x="490" y="4450"/>
                    <a:pt x="1081" y="4450"/>
                  </a:cubicBezTo>
                  <a:lnTo>
                    <a:pt x="7489" y="4450"/>
                  </a:lnTo>
                  <a:cubicBezTo>
                    <a:pt x="8109" y="4450"/>
                    <a:pt x="8598" y="3946"/>
                    <a:pt x="8584" y="3342"/>
                  </a:cubicBezTo>
                  <a:cubicBezTo>
                    <a:pt x="8556" y="2760"/>
                    <a:pt x="8080" y="2290"/>
                    <a:pt x="7501" y="2290"/>
                  </a:cubicBezTo>
                  <a:cubicBezTo>
                    <a:pt x="7492" y="2290"/>
                    <a:pt x="7484" y="2290"/>
                    <a:pt x="7475" y="2290"/>
                  </a:cubicBezTo>
                  <a:lnTo>
                    <a:pt x="2175" y="2290"/>
                  </a:lnTo>
                  <a:lnTo>
                    <a:pt x="2175" y="1109"/>
                  </a:lnTo>
                  <a:cubicBezTo>
                    <a:pt x="2175" y="504"/>
                    <a:pt x="1686" y="0"/>
                    <a:pt x="10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flipH="1">
              <a:off x="513090" y="3034449"/>
              <a:ext cx="228121" cy="145885"/>
            </a:xfrm>
            <a:custGeom>
              <a:avLst/>
              <a:gdLst/>
              <a:ahLst/>
              <a:cxnLst/>
              <a:rect l="l" t="t" r="r" b="b"/>
              <a:pathLst>
                <a:path w="6136" h="3924" extrusionOk="0">
                  <a:moveTo>
                    <a:pt x="2636" y="1"/>
                  </a:moveTo>
                  <a:cubicBezTo>
                    <a:pt x="1974" y="1"/>
                    <a:pt x="1484" y="44"/>
                    <a:pt x="1412" y="174"/>
                  </a:cubicBezTo>
                  <a:cubicBezTo>
                    <a:pt x="1124" y="606"/>
                    <a:pt x="692" y="922"/>
                    <a:pt x="375" y="1354"/>
                  </a:cubicBezTo>
                  <a:cubicBezTo>
                    <a:pt x="1" y="1887"/>
                    <a:pt x="58" y="2521"/>
                    <a:pt x="15" y="3155"/>
                  </a:cubicBezTo>
                  <a:cubicBezTo>
                    <a:pt x="1" y="3396"/>
                    <a:pt x="1" y="3846"/>
                    <a:pt x="344" y="3846"/>
                  </a:cubicBezTo>
                  <a:cubicBezTo>
                    <a:pt x="350" y="3846"/>
                    <a:pt x="355" y="3846"/>
                    <a:pt x="361" y="3846"/>
                  </a:cubicBezTo>
                  <a:cubicBezTo>
                    <a:pt x="389" y="3846"/>
                    <a:pt x="418" y="3846"/>
                    <a:pt x="433" y="3831"/>
                  </a:cubicBezTo>
                  <a:cubicBezTo>
                    <a:pt x="649" y="3759"/>
                    <a:pt x="735" y="3428"/>
                    <a:pt x="793" y="3255"/>
                  </a:cubicBezTo>
                  <a:cubicBezTo>
                    <a:pt x="922" y="3500"/>
                    <a:pt x="1124" y="3846"/>
                    <a:pt x="1412" y="3904"/>
                  </a:cubicBezTo>
                  <a:cubicBezTo>
                    <a:pt x="1453" y="3914"/>
                    <a:pt x="1501" y="3924"/>
                    <a:pt x="1545" y="3924"/>
                  </a:cubicBezTo>
                  <a:cubicBezTo>
                    <a:pt x="1564" y="3924"/>
                    <a:pt x="1582" y="3922"/>
                    <a:pt x="1599" y="3918"/>
                  </a:cubicBezTo>
                  <a:cubicBezTo>
                    <a:pt x="1714" y="3918"/>
                    <a:pt x="1830" y="3860"/>
                    <a:pt x="1916" y="3774"/>
                  </a:cubicBezTo>
                  <a:cubicBezTo>
                    <a:pt x="2031" y="3846"/>
                    <a:pt x="2175" y="3889"/>
                    <a:pt x="2319" y="3889"/>
                  </a:cubicBezTo>
                  <a:lnTo>
                    <a:pt x="2348" y="3889"/>
                  </a:lnTo>
                  <a:cubicBezTo>
                    <a:pt x="2535" y="3860"/>
                    <a:pt x="2550" y="3644"/>
                    <a:pt x="2550" y="3630"/>
                  </a:cubicBezTo>
                  <a:cubicBezTo>
                    <a:pt x="2651" y="3640"/>
                    <a:pt x="2753" y="3650"/>
                    <a:pt x="2855" y="3650"/>
                  </a:cubicBezTo>
                  <a:cubicBezTo>
                    <a:pt x="2897" y="3650"/>
                    <a:pt x="2939" y="3648"/>
                    <a:pt x="2982" y="3644"/>
                  </a:cubicBezTo>
                  <a:cubicBezTo>
                    <a:pt x="2998" y="3646"/>
                    <a:pt x="3015" y="3647"/>
                    <a:pt x="3032" y="3647"/>
                  </a:cubicBezTo>
                  <a:cubicBezTo>
                    <a:pt x="3144" y="3647"/>
                    <a:pt x="3256" y="3606"/>
                    <a:pt x="3356" y="3543"/>
                  </a:cubicBezTo>
                  <a:cubicBezTo>
                    <a:pt x="3500" y="3399"/>
                    <a:pt x="3990" y="2579"/>
                    <a:pt x="3932" y="2363"/>
                  </a:cubicBezTo>
                  <a:cubicBezTo>
                    <a:pt x="3932" y="2363"/>
                    <a:pt x="5012" y="2219"/>
                    <a:pt x="5171" y="2132"/>
                  </a:cubicBezTo>
                  <a:cubicBezTo>
                    <a:pt x="5185" y="2118"/>
                    <a:pt x="5214" y="2103"/>
                    <a:pt x="5228" y="2103"/>
                  </a:cubicBezTo>
                  <a:cubicBezTo>
                    <a:pt x="6135" y="1556"/>
                    <a:pt x="5775" y="159"/>
                    <a:pt x="4724" y="87"/>
                  </a:cubicBezTo>
                  <a:cubicBezTo>
                    <a:pt x="4018" y="44"/>
                    <a:pt x="3255" y="1"/>
                    <a:pt x="263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5"/>
            <p:cNvSpPr/>
            <p:nvPr/>
          </p:nvSpPr>
          <p:spPr>
            <a:xfrm flipH="1">
              <a:off x="669979" y="3109957"/>
              <a:ext cx="32679" cy="68221"/>
            </a:xfrm>
            <a:custGeom>
              <a:avLst/>
              <a:gdLst/>
              <a:ahLst/>
              <a:cxnLst/>
              <a:rect l="l" t="t" r="r" b="b"/>
              <a:pathLst>
                <a:path w="879" h="1835" extrusionOk="0">
                  <a:moveTo>
                    <a:pt x="332" y="0"/>
                  </a:moveTo>
                  <a:lnTo>
                    <a:pt x="332" y="0"/>
                  </a:lnTo>
                  <a:cubicBezTo>
                    <a:pt x="332" y="15"/>
                    <a:pt x="0" y="634"/>
                    <a:pt x="58" y="1008"/>
                  </a:cubicBezTo>
                  <a:cubicBezTo>
                    <a:pt x="130" y="1268"/>
                    <a:pt x="260" y="1512"/>
                    <a:pt x="432" y="1714"/>
                  </a:cubicBezTo>
                  <a:cubicBezTo>
                    <a:pt x="488" y="1794"/>
                    <a:pt x="576" y="1834"/>
                    <a:pt x="664" y="1834"/>
                  </a:cubicBezTo>
                  <a:cubicBezTo>
                    <a:pt x="735" y="1834"/>
                    <a:pt x="807" y="1808"/>
                    <a:pt x="865" y="1757"/>
                  </a:cubicBezTo>
                  <a:cubicBezTo>
                    <a:pt x="865" y="1757"/>
                    <a:pt x="879" y="1757"/>
                    <a:pt x="879" y="1743"/>
                  </a:cubicBezTo>
                  <a:cubicBezTo>
                    <a:pt x="648" y="1570"/>
                    <a:pt x="476" y="1340"/>
                    <a:pt x="360" y="1080"/>
                  </a:cubicBezTo>
                  <a:cubicBezTo>
                    <a:pt x="245" y="692"/>
                    <a:pt x="332" y="15"/>
                    <a:pt x="33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flipH="1">
              <a:off x="646408" y="3130293"/>
              <a:ext cx="17696" cy="48777"/>
            </a:xfrm>
            <a:custGeom>
              <a:avLst/>
              <a:gdLst/>
              <a:ahLst/>
              <a:cxnLst/>
              <a:rect l="l" t="t" r="r" b="b"/>
              <a:pathLst>
                <a:path w="476" h="1312" extrusionOk="0">
                  <a:moveTo>
                    <a:pt x="87" y="1"/>
                  </a:moveTo>
                  <a:lnTo>
                    <a:pt x="87" y="1"/>
                  </a:lnTo>
                  <a:cubicBezTo>
                    <a:pt x="0" y="447"/>
                    <a:pt x="44" y="908"/>
                    <a:pt x="245" y="1311"/>
                  </a:cubicBezTo>
                  <a:lnTo>
                    <a:pt x="274" y="1311"/>
                  </a:lnTo>
                  <a:cubicBezTo>
                    <a:pt x="461" y="1282"/>
                    <a:pt x="476" y="1066"/>
                    <a:pt x="476" y="1052"/>
                  </a:cubicBezTo>
                  <a:cubicBezTo>
                    <a:pt x="288" y="721"/>
                    <a:pt x="159" y="375"/>
                    <a:pt x="8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flipH="1">
              <a:off x="592873" y="3103005"/>
              <a:ext cx="37512" cy="66957"/>
            </a:xfrm>
            <a:custGeom>
              <a:avLst/>
              <a:gdLst/>
              <a:ahLst/>
              <a:cxnLst/>
              <a:rect l="l" t="t" r="r" b="b"/>
              <a:pathLst>
                <a:path w="1009" h="1801" extrusionOk="0">
                  <a:moveTo>
                    <a:pt x="663" y="0"/>
                  </a:moveTo>
                  <a:lnTo>
                    <a:pt x="44" y="792"/>
                  </a:lnTo>
                  <a:cubicBezTo>
                    <a:pt x="44" y="792"/>
                    <a:pt x="1" y="1383"/>
                    <a:pt x="1" y="1800"/>
                  </a:cubicBezTo>
                  <a:cubicBezTo>
                    <a:pt x="130" y="1800"/>
                    <a:pt x="260" y="1771"/>
                    <a:pt x="375" y="1699"/>
                  </a:cubicBezTo>
                  <a:cubicBezTo>
                    <a:pt x="519" y="1555"/>
                    <a:pt x="1009" y="735"/>
                    <a:pt x="951" y="519"/>
                  </a:cubicBezTo>
                  <a:cubicBezTo>
                    <a:pt x="879" y="331"/>
                    <a:pt x="793" y="159"/>
                    <a:pt x="663"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flipH="1">
              <a:off x="710131" y="3100328"/>
              <a:ext cx="17176" cy="76586"/>
            </a:xfrm>
            <a:custGeom>
              <a:avLst/>
              <a:gdLst/>
              <a:ahLst/>
              <a:cxnLst/>
              <a:rect l="l" t="t" r="r" b="b"/>
              <a:pathLst>
                <a:path w="462" h="2060" extrusionOk="0">
                  <a:moveTo>
                    <a:pt x="462" y="0"/>
                  </a:moveTo>
                  <a:cubicBezTo>
                    <a:pt x="462" y="0"/>
                    <a:pt x="44" y="591"/>
                    <a:pt x="30" y="749"/>
                  </a:cubicBezTo>
                  <a:cubicBezTo>
                    <a:pt x="1" y="1066"/>
                    <a:pt x="1" y="1368"/>
                    <a:pt x="44" y="1671"/>
                  </a:cubicBezTo>
                  <a:cubicBezTo>
                    <a:pt x="59" y="1800"/>
                    <a:pt x="73" y="1930"/>
                    <a:pt x="59" y="2059"/>
                  </a:cubicBezTo>
                  <a:cubicBezTo>
                    <a:pt x="275" y="1987"/>
                    <a:pt x="361" y="1656"/>
                    <a:pt x="419" y="1483"/>
                  </a:cubicBezTo>
                  <a:cubicBezTo>
                    <a:pt x="419" y="1483"/>
                    <a:pt x="203" y="835"/>
                    <a:pt x="231" y="605"/>
                  </a:cubicBezTo>
                  <a:cubicBezTo>
                    <a:pt x="289" y="403"/>
                    <a:pt x="375" y="202"/>
                    <a:pt x="462"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5"/>
            <p:cNvSpPr/>
            <p:nvPr/>
          </p:nvSpPr>
          <p:spPr>
            <a:xfrm flipH="1">
              <a:off x="-12674" y="2161224"/>
              <a:ext cx="600231" cy="999629"/>
            </a:xfrm>
            <a:custGeom>
              <a:avLst/>
              <a:gdLst/>
              <a:ahLst/>
              <a:cxnLst/>
              <a:rect l="l" t="t" r="r" b="b"/>
              <a:pathLst>
                <a:path w="16145" h="26888" extrusionOk="0">
                  <a:moveTo>
                    <a:pt x="11234" y="0"/>
                  </a:moveTo>
                  <a:cubicBezTo>
                    <a:pt x="11190" y="0"/>
                    <a:pt x="11133" y="0"/>
                    <a:pt x="11075" y="15"/>
                  </a:cubicBezTo>
                  <a:cubicBezTo>
                    <a:pt x="8397" y="260"/>
                    <a:pt x="7605" y="4638"/>
                    <a:pt x="8209" y="9390"/>
                  </a:cubicBezTo>
                  <a:cubicBezTo>
                    <a:pt x="8872" y="14762"/>
                    <a:pt x="9160" y="16965"/>
                    <a:pt x="9160" y="16965"/>
                  </a:cubicBezTo>
                  <a:lnTo>
                    <a:pt x="1" y="23129"/>
                  </a:lnTo>
                  <a:lnTo>
                    <a:pt x="1470" y="26887"/>
                  </a:lnTo>
                  <a:cubicBezTo>
                    <a:pt x="1470" y="26887"/>
                    <a:pt x="15194" y="23762"/>
                    <a:pt x="15669" y="18967"/>
                  </a:cubicBezTo>
                  <a:cubicBezTo>
                    <a:pt x="16145" y="14243"/>
                    <a:pt x="15309" y="0"/>
                    <a:pt x="1123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flipH="1">
              <a:off x="557517" y="1839304"/>
              <a:ext cx="36471" cy="17845"/>
            </a:xfrm>
            <a:custGeom>
              <a:avLst/>
              <a:gdLst/>
              <a:ahLst/>
              <a:cxnLst/>
              <a:rect l="l" t="t" r="r" b="b"/>
              <a:pathLst>
                <a:path w="981" h="480" extrusionOk="0">
                  <a:moveTo>
                    <a:pt x="507" y="1"/>
                  </a:moveTo>
                  <a:cubicBezTo>
                    <a:pt x="300" y="1"/>
                    <a:pt x="87" y="134"/>
                    <a:pt x="1" y="321"/>
                  </a:cubicBezTo>
                  <a:cubicBezTo>
                    <a:pt x="98" y="301"/>
                    <a:pt x="196" y="291"/>
                    <a:pt x="292" y="291"/>
                  </a:cubicBezTo>
                  <a:cubicBezTo>
                    <a:pt x="537" y="291"/>
                    <a:pt x="773" y="355"/>
                    <a:pt x="980" y="479"/>
                  </a:cubicBezTo>
                  <a:cubicBezTo>
                    <a:pt x="915" y="134"/>
                    <a:pt x="714" y="1"/>
                    <a:pt x="50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5"/>
            <p:cNvSpPr/>
            <p:nvPr/>
          </p:nvSpPr>
          <p:spPr>
            <a:xfrm flipH="1">
              <a:off x="569860" y="1872653"/>
              <a:ext cx="23571" cy="23571"/>
            </a:xfrm>
            <a:custGeom>
              <a:avLst/>
              <a:gdLst/>
              <a:ahLst/>
              <a:cxnLst/>
              <a:rect l="l" t="t" r="r" b="b"/>
              <a:pathLst>
                <a:path w="634" h="634" extrusionOk="0">
                  <a:moveTo>
                    <a:pt x="317" y="0"/>
                  </a:moveTo>
                  <a:cubicBezTo>
                    <a:pt x="274" y="0"/>
                    <a:pt x="231" y="0"/>
                    <a:pt x="188" y="29"/>
                  </a:cubicBezTo>
                  <a:cubicBezTo>
                    <a:pt x="72" y="72"/>
                    <a:pt x="0" y="187"/>
                    <a:pt x="0" y="317"/>
                  </a:cubicBezTo>
                  <a:cubicBezTo>
                    <a:pt x="0" y="346"/>
                    <a:pt x="15" y="374"/>
                    <a:pt x="15" y="403"/>
                  </a:cubicBezTo>
                  <a:cubicBezTo>
                    <a:pt x="29" y="461"/>
                    <a:pt x="58" y="504"/>
                    <a:pt x="101" y="547"/>
                  </a:cubicBezTo>
                  <a:lnTo>
                    <a:pt x="173" y="590"/>
                  </a:lnTo>
                  <a:cubicBezTo>
                    <a:pt x="216" y="619"/>
                    <a:pt x="274" y="634"/>
                    <a:pt x="332" y="634"/>
                  </a:cubicBezTo>
                  <a:cubicBezTo>
                    <a:pt x="504" y="619"/>
                    <a:pt x="634" y="475"/>
                    <a:pt x="634" y="302"/>
                  </a:cubicBezTo>
                  <a:cubicBezTo>
                    <a:pt x="634" y="274"/>
                    <a:pt x="634" y="259"/>
                    <a:pt x="620" y="230"/>
                  </a:cubicBezTo>
                  <a:cubicBezTo>
                    <a:pt x="605" y="173"/>
                    <a:pt x="576" y="130"/>
                    <a:pt x="533" y="86"/>
                  </a:cubicBezTo>
                  <a:cubicBezTo>
                    <a:pt x="519" y="72"/>
                    <a:pt x="490" y="58"/>
                    <a:pt x="476" y="29"/>
                  </a:cubicBezTo>
                  <a:cubicBezTo>
                    <a:pt x="418" y="14"/>
                    <a:pt x="375" y="0"/>
                    <a:pt x="31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flipH="1">
              <a:off x="563949" y="1933661"/>
              <a:ext cx="43423" cy="21042"/>
            </a:xfrm>
            <a:custGeom>
              <a:avLst/>
              <a:gdLst/>
              <a:ahLst/>
              <a:cxnLst/>
              <a:rect l="l" t="t" r="r" b="b"/>
              <a:pathLst>
                <a:path w="1168" h="566" extrusionOk="0">
                  <a:moveTo>
                    <a:pt x="1167" y="1"/>
                  </a:moveTo>
                  <a:lnTo>
                    <a:pt x="1167" y="1"/>
                  </a:lnTo>
                  <a:cubicBezTo>
                    <a:pt x="980" y="73"/>
                    <a:pt x="793" y="130"/>
                    <a:pt x="606" y="145"/>
                  </a:cubicBezTo>
                  <a:cubicBezTo>
                    <a:pt x="260" y="188"/>
                    <a:pt x="1" y="202"/>
                    <a:pt x="1" y="202"/>
                  </a:cubicBezTo>
                  <a:cubicBezTo>
                    <a:pt x="1" y="202"/>
                    <a:pt x="234" y="566"/>
                    <a:pt x="578" y="566"/>
                  </a:cubicBezTo>
                  <a:cubicBezTo>
                    <a:pt x="597" y="566"/>
                    <a:pt x="615" y="565"/>
                    <a:pt x="635" y="562"/>
                  </a:cubicBezTo>
                  <a:cubicBezTo>
                    <a:pt x="923" y="505"/>
                    <a:pt x="1139"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flipH="1">
              <a:off x="1921745" y="1772162"/>
              <a:ext cx="36434" cy="15391"/>
            </a:xfrm>
            <a:custGeom>
              <a:avLst/>
              <a:gdLst/>
              <a:ahLst/>
              <a:cxnLst/>
              <a:rect l="l" t="t" r="r" b="b"/>
              <a:pathLst>
                <a:path w="980" h="414" extrusionOk="0">
                  <a:moveTo>
                    <a:pt x="513" y="1"/>
                  </a:moveTo>
                  <a:cubicBezTo>
                    <a:pt x="283" y="1"/>
                    <a:pt x="57" y="182"/>
                    <a:pt x="0" y="399"/>
                  </a:cubicBezTo>
                  <a:cubicBezTo>
                    <a:pt x="154" y="343"/>
                    <a:pt x="315" y="314"/>
                    <a:pt x="475" y="314"/>
                  </a:cubicBezTo>
                  <a:cubicBezTo>
                    <a:pt x="646" y="314"/>
                    <a:pt x="817" y="346"/>
                    <a:pt x="980" y="413"/>
                  </a:cubicBezTo>
                  <a:cubicBezTo>
                    <a:pt x="878" y="114"/>
                    <a:pt x="695" y="1"/>
                    <a:pt x="51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flipH="1">
              <a:off x="1928177" y="1812128"/>
              <a:ext cx="23571" cy="23794"/>
            </a:xfrm>
            <a:custGeom>
              <a:avLst/>
              <a:gdLst/>
              <a:ahLst/>
              <a:cxnLst/>
              <a:rect l="l" t="t" r="r" b="b"/>
              <a:pathLst>
                <a:path w="634" h="640" extrusionOk="0">
                  <a:moveTo>
                    <a:pt x="303" y="1"/>
                  </a:moveTo>
                  <a:cubicBezTo>
                    <a:pt x="259" y="1"/>
                    <a:pt x="216" y="15"/>
                    <a:pt x="187" y="29"/>
                  </a:cubicBezTo>
                  <a:cubicBezTo>
                    <a:pt x="72" y="87"/>
                    <a:pt x="0" y="202"/>
                    <a:pt x="0" y="332"/>
                  </a:cubicBezTo>
                  <a:cubicBezTo>
                    <a:pt x="0" y="361"/>
                    <a:pt x="0" y="390"/>
                    <a:pt x="0" y="404"/>
                  </a:cubicBezTo>
                  <a:cubicBezTo>
                    <a:pt x="15" y="462"/>
                    <a:pt x="58" y="519"/>
                    <a:pt x="87" y="548"/>
                  </a:cubicBezTo>
                  <a:lnTo>
                    <a:pt x="159" y="606"/>
                  </a:lnTo>
                  <a:cubicBezTo>
                    <a:pt x="201" y="627"/>
                    <a:pt x="235" y="640"/>
                    <a:pt x="273" y="640"/>
                  </a:cubicBezTo>
                  <a:cubicBezTo>
                    <a:pt x="287" y="640"/>
                    <a:pt x="302" y="638"/>
                    <a:pt x="317" y="634"/>
                  </a:cubicBezTo>
                  <a:cubicBezTo>
                    <a:pt x="490" y="634"/>
                    <a:pt x="634" y="490"/>
                    <a:pt x="634" y="317"/>
                  </a:cubicBezTo>
                  <a:cubicBezTo>
                    <a:pt x="634" y="289"/>
                    <a:pt x="620" y="260"/>
                    <a:pt x="620" y="231"/>
                  </a:cubicBezTo>
                  <a:cubicBezTo>
                    <a:pt x="605" y="173"/>
                    <a:pt x="576" y="130"/>
                    <a:pt x="533" y="87"/>
                  </a:cubicBezTo>
                  <a:cubicBezTo>
                    <a:pt x="504" y="73"/>
                    <a:pt x="490" y="58"/>
                    <a:pt x="461" y="44"/>
                  </a:cubicBezTo>
                  <a:cubicBezTo>
                    <a:pt x="418" y="15"/>
                    <a:pt x="360" y="1"/>
                    <a:pt x="30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5"/>
            <p:cNvSpPr/>
            <p:nvPr/>
          </p:nvSpPr>
          <p:spPr>
            <a:xfrm flipH="1">
              <a:off x="1922823" y="1880125"/>
              <a:ext cx="43386" cy="21042"/>
            </a:xfrm>
            <a:custGeom>
              <a:avLst/>
              <a:gdLst/>
              <a:ahLst/>
              <a:cxnLst/>
              <a:rect l="l" t="t" r="r" b="b"/>
              <a:pathLst>
                <a:path w="1167" h="566" extrusionOk="0">
                  <a:moveTo>
                    <a:pt x="1167" y="1"/>
                  </a:moveTo>
                  <a:lnTo>
                    <a:pt x="1167" y="1"/>
                  </a:lnTo>
                  <a:cubicBezTo>
                    <a:pt x="994" y="73"/>
                    <a:pt x="807" y="130"/>
                    <a:pt x="605" y="145"/>
                  </a:cubicBezTo>
                  <a:cubicBezTo>
                    <a:pt x="260" y="188"/>
                    <a:pt x="0" y="202"/>
                    <a:pt x="0" y="202"/>
                  </a:cubicBezTo>
                  <a:cubicBezTo>
                    <a:pt x="0" y="202"/>
                    <a:pt x="247" y="566"/>
                    <a:pt x="592" y="566"/>
                  </a:cubicBezTo>
                  <a:cubicBezTo>
                    <a:pt x="611" y="566"/>
                    <a:pt x="629" y="564"/>
                    <a:pt x="648" y="562"/>
                  </a:cubicBezTo>
                  <a:cubicBezTo>
                    <a:pt x="922" y="505"/>
                    <a:pt x="1138" y="289"/>
                    <a:pt x="1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5"/>
            <p:cNvSpPr/>
            <p:nvPr/>
          </p:nvSpPr>
          <p:spPr>
            <a:xfrm flipH="1">
              <a:off x="3153176" y="1805696"/>
              <a:ext cx="23571" cy="23608"/>
            </a:xfrm>
            <a:custGeom>
              <a:avLst/>
              <a:gdLst/>
              <a:ahLst/>
              <a:cxnLst/>
              <a:rect l="l" t="t" r="r" b="b"/>
              <a:pathLst>
                <a:path w="634" h="635" extrusionOk="0">
                  <a:moveTo>
                    <a:pt x="317" y="1"/>
                  </a:moveTo>
                  <a:cubicBezTo>
                    <a:pt x="274" y="1"/>
                    <a:pt x="231" y="1"/>
                    <a:pt x="187" y="30"/>
                  </a:cubicBezTo>
                  <a:cubicBezTo>
                    <a:pt x="72" y="73"/>
                    <a:pt x="0" y="188"/>
                    <a:pt x="0" y="318"/>
                  </a:cubicBezTo>
                  <a:cubicBezTo>
                    <a:pt x="0" y="346"/>
                    <a:pt x="15" y="375"/>
                    <a:pt x="15" y="404"/>
                  </a:cubicBezTo>
                  <a:cubicBezTo>
                    <a:pt x="29" y="462"/>
                    <a:pt x="58" y="505"/>
                    <a:pt x="101" y="548"/>
                  </a:cubicBezTo>
                  <a:lnTo>
                    <a:pt x="173" y="591"/>
                  </a:lnTo>
                  <a:cubicBezTo>
                    <a:pt x="216" y="620"/>
                    <a:pt x="274" y="635"/>
                    <a:pt x="331" y="635"/>
                  </a:cubicBezTo>
                  <a:cubicBezTo>
                    <a:pt x="504" y="620"/>
                    <a:pt x="634" y="476"/>
                    <a:pt x="634" y="303"/>
                  </a:cubicBezTo>
                  <a:cubicBezTo>
                    <a:pt x="634" y="274"/>
                    <a:pt x="634" y="260"/>
                    <a:pt x="619" y="231"/>
                  </a:cubicBezTo>
                  <a:cubicBezTo>
                    <a:pt x="605" y="174"/>
                    <a:pt x="576" y="130"/>
                    <a:pt x="547" y="87"/>
                  </a:cubicBezTo>
                  <a:cubicBezTo>
                    <a:pt x="519" y="73"/>
                    <a:pt x="490" y="58"/>
                    <a:pt x="475" y="30"/>
                  </a:cubicBezTo>
                  <a:cubicBezTo>
                    <a:pt x="418" y="15"/>
                    <a:pt x="375" y="1"/>
                    <a:pt x="31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A47C8D5-8D9B-4BA4-AF6F-9C6080E8538A}"/>
              </a:ext>
            </a:extLst>
          </p:cNvPr>
          <p:cNvSpPr txBox="1"/>
          <p:nvPr/>
        </p:nvSpPr>
        <p:spPr>
          <a:xfrm>
            <a:off x="67734" y="96808"/>
            <a:ext cx="3463418" cy="1692771"/>
          </a:xfrm>
          <a:prstGeom prst="rect">
            <a:avLst/>
          </a:prstGeom>
          <a:noFill/>
        </p:spPr>
        <p:txBody>
          <a:bodyPr wrap="square" rtlCol="0">
            <a:spAutoFit/>
          </a:bodyPr>
          <a:lstStyle/>
          <a:p>
            <a:r>
              <a:rPr lang="en-US" sz="2400" b="1" dirty="0">
                <a:solidFill>
                  <a:schemeClr val="dk1"/>
                </a:solidFill>
                <a:latin typeface="Pompiere"/>
                <a:sym typeface="Pompiere"/>
              </a:rPr>
              <a:t>MS</a:t>
            </a:r>
            <a:r>
              <a:rPr lang="en-US" dirty="0"/>
              <a:t> – </a:t>
            </a:r>
            <a:r>
              <a:rPr lang="en-US" sz="1500" dirty="0">
                <a:solidFill>
                  <a:schemeClr val="bg2">
                    <a:lumMod val="50000"/>
                  </a:schemeClr>
                </a:solidFill>
                <a:latin typeface="Hind"/>
                <a:cs typeface="Hind"/>
                <a:sym typeface="Hind"/>
              </a:rPr>
              <a:t>Information Systems </a:t>
            </a:r>
          </a:p>
          <a:p>
            <a:r>
              <a:rPr lang="en-US" sz="2400" b="1" dirty="0">
                <a:solidFill>
                  <a:schemeClr val="dk1"/>
                </a:solidFill>
                <a:latin typeface="Pompiere"/>
              </a:rPr>
              <a:t>Batch</a:t>
            </a:r>
            <a:r>
              <a:rPr lang="en-US" dirty="0"/>
              <a:t> </a:t>
            </a:r>
            <a:r>
              <a:rPr lang="en-US" sz="1500" dirty="0">
                <a:solidFill>
                  <a:schemeClr val="bg2">
                    <a:lumMod val="50000"/>
                  </a:schemeClr>
                </a:solidFill>
                <a:latin typeface="Hind"/>
                <a:cs typeface="Hind"/>
              </a:rPr>
              <a:t>2021-2023</a:t>
            </a:r>
            <a:r>
              <a:rPr lang="en-US" sz="1700" dirty="0">
                <a:solidFill>
                  <a:schemeClr val="bg2">
                    <a:lumMod val="50000"/>
                  </a:schemeClr>
                </a:solidFill>
                <a:latin typeface="Hind"/>
                <a:cs typeface="Hind"/>
              </a:rPr>
              <a:t>  </a:t>
            </a:r>
          </a:p>
          <a:p>
            <a:r>
              <a:rPr lang="en-US" sz="2400" b="1" dirty="0">
                <a:solidFill>
                  <a:schemeClr val="dk1"/>
                </a:solidFill>
                <a:latin typeface="Pompiere"/>
              </a:rPr>
              <a:t>Course</a:t>
            </a:r>
            <a:r>
              <a:rPr lang="en-US" sz="1800" dirty="0"/>
              <a:t> – </a:t>
            </a:r>
            <a:r>
              <a:rPr lang="en-US" sz="1500" dirty="0">
                <a:solidFill>
                  <a:schemeClr val="bg2">
                    <a:lumMod val="50000"/>
                  </a:schemeClr>
                </a:solidFill>
                <a:latin typeface="Hind"/>
                <a:cs typeface="Hind"/>
              </a:rPr>
              <a:t>Application Engineering and Development</a:t>
            </a:r>
          </a:p>
          <a:p>
            <a:pPr algn="ctr"/>
            <a:endParaRPr lang="en-US" sz="1700" dirty="0">
              <a:solidFill>
                <a:schemeClr val="bg2">
                  <a:lumMod val="50000"/>
                </a:schemeClr>
              </a:solidFill>
              <a:latin typeface="Hind"/>
              <a:cs typeface="Hind"/>
            </a:endParaRPr>
          </a:p>
        </p:txBody>
      </p:sp>
      <p:pic>
        <p:nvPicPr>
          <p:cNvPr id="4" name="Picture 3">
            <a:extLst>
              <a:ext uri="{FF2B5EF4-FFF2-40B4-BE49-F238E27FC236}">
                <a16:creationId xmlns:a16="http://schemas.microsoft.com/office/drawing/2014/main" id="{23D9330E-A69C-4530-9173-4E013AD87C82}"/>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ESSENTIALS</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RETAIL</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EATERIES</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48" name="Picture 47">
            <a:extLst>
              <a:ext uri="{FF2B5EF4-FFF2-40B4-BE49-F238E27FC236}">
                <a16:creationId xmlns:a16="http://schemas.microsoft.com/office/drawing/2014/main" id="{C3E48521-22EE-4B29-8497-172A936C3A52}"/>
              </a:ext>
            </a:extLst>
          </p:cNvPr>
          <p:cNvPicPr>
            <a:picLocks noChangeAspect="1"/>
          </p:cNvPicPr>
          <p:nvPr/>
        </p:nvPicPr>
        <p:blipFill>
          <a:blip r:embed="rId2"/>
          <a:stretch>
            <a:fillRect/>
          </a:stretch>
        </p:blipFill>
        <p:spPr>
          <a:xfrm>
            <a:off x="8151560" y="96808"/>
            <a:ext cx="882371" cy="882371"/>
          </a:xfrm>
          <a:prstGeom prst="rect">
            <a:avLst/>
          </a:prstGeom>
        </p:spPr>
      </p:pic>
      <p:sp>
        <p:nvSpPr>
          <p:cNvPr id="25" name="Google Shape;583;p40">
            <a:extLst>
              <a:ext uri="{FF2B5EF4-FFF2-40B4-BE49-F238E27FC236}">
                <a16:creationId xmlns:a16="http://schemas.microsoft.com/office/drawing/2014/main" id="{EC88E7C1-3D4F-4397-A601-DC5CF9076AD3}"/>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315397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Hospitals</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00AB3F58-55E2-4C99-AEFF-00290477D461}"/>
              </a:ext>
            </a:extLst>
          </p:cNvPr>
          <p:cNvSpPr/>
          <p:nvPr/>
        </p:nvSpPr>
        <p:spPr>
          <a:xfrm>
            <a:off x="842962" y="5580695"/>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6" name="Straight Arrow Connector 5">
            <a:extLst>
              <a:ext uri="{FF2B5EF4-FFF2-40B4-BE49-F238E27FC236}">
                <a16:creationId xmlns:a16="http://schemas.microsoft.com/office/drawing/2014/main" id="{67E85558-BCC8-4C41-A2F8-72E20A83E15D}"/>
              </a:ext>
            </a:extLst>
          </p:cNvPr>
          <p:cNvCxnSpPr>
            <a:cxnSpLocks/>
            <a:stCxn id="40" idx="2"/>
            <a:endCxn id="34" idx="0"/>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36C95990-84CA-4E31-87C7-584A9D120EFF}"/>
              </a:ext>
            </a:extLst>
          </p:cNvPr>
          <p:cNvCxnSpPr>
            <a:stCxn id="40" idx="2"/>
            <a:endCxn id="8" idx="0"/>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6A74978-50C3-4646-8249-3BFE8B6595CE}"/>
              </a:ext>
            </a:extLst>
          </p:cNvPr>
          <p:cNvCxnSpPr>
            <a:stCxn id="40" idx="2"/>
            <a:endCxn id="7" idx="0"/>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33760DD0-6DA0-4E99-ABEA-65223B377EC3}"/>
              </a:ext>
            </a:extLst>
          </p:cNvPr>
          <p:cNvCxnSpPr>
            <a:stCxn id="40" idx="2"/>
            <a:endCxn id="30" idx="0"/>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7" name="Picture 46">
            <a:extLst>
              <a:ext uri="{FF2B5EF4-FFF2-40B4-BE49-F238E27FC236}">
                <a16:creationId xmlns:a16="http://schemas.microsoft.com/office/drawing/2014/main" id="{84B43097-196A-45B0-A8C1-7BFD3143DB4F}"/>
              </a:ext>
            </a:extLst>
          </p:cNvPr>
          <p:cNvPicPr>
            <a:picLocks noChangeAspect="1"/>
          </p:cNvPicPr>
          <p:nvPr/>
        </p:nvPicPr>
        <p:blipFill>
          <a:blip r:embed="rId2"/>
          <a:stretch>
            <a:fillRect/>
          </a:stretch>
        </p:blipFill>
        <p:spPr>
          <a:xfrm>
            <a:off x="8151560" y="96808"/>
            <a:ext cx="882371" cy="882371"/>
          </a:xfrm>
          <a:prstGeom prst="rect">
            <a:avLst/>
          </a:prstGeom>
        </p:spPr>
      </p:pic>
      <p:sp>
        <p:nvSpPr>
          <p:cNvPr id="41" name="Google Shape;583;p40">
            <a:extLst>
              <a:ext uri="{FF2B5EF4-FFF2-40B4-BE49-F238E27FC236}">
                <a16:creationId xmlns:a16="http://schemas.microsoft.com/office/drawing/2014/main" id="{5378EADF-037A-4C82-AF79-77AB36E3D8F4}"/>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135323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4992" y="1514475"/>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Insurance</a:t>
            </a: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33" name="Rectangle 32">
            <a:extLst>
              <a:ext uri="{FF2B5EF4-FFF2-40B4-BE49-F238E27FC236}">
                <a16:creationId xmlns:a16="http://schemas.microsoft.com/office/drawing/2014/main" id="{D2E04EE2-F49D-4DE8-AC68-A77DD1DC720B}"/>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10264180-0E53-484A-876C-1F05B5A760A8}"/>
              </a:ext>
            </a:extLst>
          </p:cNvPr>
          <p:cNvCxnSpPr>
            <a:cxnSpLocks/>
          </p:cNvCxnSpPr>
          <p:nvPr/>
        </p:nvCxnSpPr>
        <p:spPr>
          <a:xfrm flipH="1">
            <a:off x="1833189"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6CAD7C01-D91E-4B88-8EFC-5B1B88250678}"/>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16DE45BD-4CB6-4162-B882-2D27EBEF1065}"/>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7E057A96-3758-4522-AEAE-6958C2312D29}"/>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50" name="Picture 49">
            <a:extLst>
              <a:ext uri="{FF2B5EF4-FFF2-40B4-BE49-F238E27FC236}">
                <a16:creationId xmlns:a16="http://schemas.microsoft.com/office/drawing/2014/main" id="{1225F8B3-A307-4078-B9FD-F0B5236FE051}"/>
              </a:ext>
            </a:extLst>
          </p:cNvPr>
          <p:cNvPicPr>
            <a:picLocks noChangeAspect="1"/>
          </p:cNvPicPr>
          <p:nvPr/>
        </p:nvPicPr>
        <p:blipFill>
          <a:blip r:embed="rId2"/>
          <a:stretch>
            <a:fillRect/>
          </a:stretch>
        </p:blipFill>
        <p:spPr>
          <a:xfrm>
            <a:off x="8151560" y="96808"/>
            <a:ext cx="882371" cy="882371"/>
          </a:xfrm>
          <a:prstGeom prst="rect">
            <a:avLst/>
          </a:prstGeom>
        </p:spPr>
      </p:pic>
      <p:sp>
        <p:nvSpPr>
          <p:cNvPr id="41" name="Google Shape;583;p40">
            <a:extLst>
              <a:ext uri="{FF2B5EF4-FFF2-40B4-BE49-F238E27FC236}">
                <a16:creationId xmlns:a16="http://schemas.microsoft.com/office/drawing/2014/main" id="{14D471B2-B195-4AE1-BC96-A21332F9D09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59852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481158"/>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Manager</a:t>
            </a: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78549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62342"/>
            <a:ext cx="0" cy="33678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0" name="Picture 49">
            <a:extLst>
              <a:ext uri="{FF2B5EF4-FFF2-40B4-BE49-F238E27FC236}">
                <a16:creationId xmlns:a16="http://schemas.microsoft.com/office/drawing/2014/main" id="{74162E23-13B8-49EA-8726-D861AF5742E0}"/>
              </a:ext>
            </a:extLst>
          </p:cNvPr>
          <p:cNvPicPr>
            <a:picLocks noChangeAspect="1"/>
          </p:cNvPicPr>
          <p:nvPr/>
        </p:nvPicPr>
        <p:blipFill>
          <a:blip r:embed="rId2"/>
          <a:stretch>
            <a:fillRect/>
          </a:stretch>
        </p:blipFill>
        <p:spPr>
          <a:xfrm>
            <a:off x="8151560" y="96808"/>
            <a:ext cx="882371" cy="882371"/>
          </a:xfrm>
          <a:prstGeom prst="rect">
            <a:avLst/>
          </a:prstGeom>
        </p:spPr>
      </p:pic>
      <p:sp>
        <p:nvSpPr>
          <p:cNvPr id="51" name="Google Shape;583;p40">
            <a:extLst>
              <a:ext uri="{FF2B5EF4-FFF2-40B4-BE49-F238E27FC236}">
                <a16:creationId xmlns:a16="http://schemas.microsoft.com/office/drawing/2014/main" id="{D57A48E5-B7ED-406C-840B-2ED5DF04B004}"/>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234712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8121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56" name="Picture 55">
            <a:extLst>
              <a:ext uri="{FF2B5EF4-FFF2-40B4-BE49-F238E27FC236}">
                <a16:creationId xmlns:a16="http://schemas.microsoft.com/office/drawing/2014/main" id="{0C66C84B-F039-4A5C-B6DF-9EDFB71A24CF}"/>
              </a:ext>
            </a:extLst>
          </p:cNvPr>
          <p:cNvPicPr>
            <a:picLocks noChangeAspect="1"/>
          </p:cNvPicPr>
          <p:nvPr/>
        </p:nvPicPr>
        <p:blipFill>
          <a:blip r:embed="rId2"/>
          <a:stretch>
            <a:fillRect/>
          </a:stretch>
        </p:blipFill>
        <p:spPr>
          <a:xfrm>
            <a:off x="8151560" y="96808"/>
            <a:ext cx="882371" cy="882371"/>
          </a:xfrm>
          <a:prstGeom prst="rect">
            <a:avLst/>
          </a:prstGeom>
        </p:spPr>
      </p:pic>
      <p:sp>
        <p:nvSpPr>
          <p:cNvPr id="57" name="Google Shape;583;p40">
            <a:extLst>
              <a:ext uri="{FF2B5EF4-FFF2-40B4-BE49-F238E27FC236}">
                <a16:creationId xmlns:a16="http://schemas.microsoft.com/office/drawing/2014/main" id="{307306F7-E8EA-44D1-BCD1-880AA504E51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125689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402339"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7257" cy="8043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flipH="1">
            <a:off x="7080490" y="2681214"/>
            <a:ext cx="7257"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6" name="Rectangle 55">
            <a:extLst>
              <a:ext uri="{FF2B5EF4-FFF2-40B4-BE49-F238E27FC236}">
                <a16:creationId xmlns:a16="http://schemas.microsoft.com/office/drawing/2014/main" id="{C1A36998-6A76-4930-8D5A-41568D38B641}"/>
              </a:ext>
            </a:extLst>
          </p:cNvPr>
          <p:cNvSpPr/>
          <p:nvPr/>
        </p:nvSpPr>
        <p:spPr>
          <a:xfrm>
            <a:off x="291499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Agent</a:t>
            </a:r>
            <a:endParaRPr lang="en-GB" sz="1050" dirty="0">
              <a:solidFill>
                <a:schemeClr val="tx1"/>
              </a:solidFill>
            </a:endParaRPr>
          </a:p>
        </p:txBody>
      </p:sp>
      <p:sp>
        <p:nvSpPr>
          <p:cNvPr id="57" name="Rectangle 56">
            <a:extLst>
              <a:ext uri="{FF2B5EF4-FFF2-40B4-BE49-F238E27FC236}">
                <a16:creationId xmlns:a16="http://schemas.microsoft.com/office/drawing/2014/main" id="{AA51EF4D-598F-4E53-8D22-573F622D9D93}"/>
              </a:ext>
            </a:extLst>
          </p:cNvPr>
          <p:cNvSpPr/>
          <p:nvPr/>
        </p:nvSpPr>
        <p:spPr>
          <a:xfrm>
            <a:off x="2914992"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Policy Planner</a:t>
            </a:r>
            <a:endParaRPr lang="en-GB" sz="1050" dirty="0">
              <a:solidFill>
                <a:schemeClr val="tx1"/>
              </a:solidFill>
            </a:endParaRPr>
          </a:p>
        </p:txBody>
      </p:sp>
      <p:sp>
        <p:nvSpPr>
          <p:cNvPr id="58" name="Rectangle 57">
            <a:extLst>
              <a:ext uri="{FF2B5EF4-FFF2-40B4-BE49-F238E27FC236}">
                <a16:creationId xmlns:a16="http://schemas.microsoft.com/office/drawing/2014/main" id="{90ED5798-1726-476E-AA9A-2C446E7134F1}"/>
              </a:ext>
            </a:extLst>
          </p:cNvPr>
          <p:cNvSpPr/>
          <p:nvPr/>
        </p:nvSpPr>
        <p:spPr>
          <a:xfrm>
            <a:off x="2916139" y="3496841"/>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Claim/Finance</a:t>
            </a:r>
            <a:endParaRPr lang="en-GB" sz="1050" dirty="0">
              <a:solidFill>
                <a:schemeClr val="tx1"/>
              </a:solidFill>
            </a:endParaRPr>
          </a:p>
        </p:txBody>
      </p:sp>
      <p:cxnSp>
        <p:nvCxnSpPr>
          <p:cNvPr id="59" name="Straight Arrow Connector 58">
            <a:extLst>
              <a:ext uri="{FF2B5EF4-FFF2-40B4-BE49-F238E27FC236}">
                <a16:creationId xmlns:a16="http://schemas.microsoft.com/office/drawing/2014/main" id="{A2562C27-7FA9-41C2-A3B9-D2678A1715BD}"/>
              </a:ext>
            </a:extLst>
          </p:cNvPr>
          <p:cNvCxnSpPr/>
          <p:nvPr/>
        </p:nvCxnSpPr>
        <p:spPr>
          <a:xfrm>
            <a:off x="3618833"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1586E2EE-1712-4BC2-97ED-267886DE921B}"/>
              </a:ext>
            </a:extLst>
          </p:cNvPr>
          <p:cNvCxnSpPr/>
          <p:nvPr/>
        </p:nvCxnSpPr>
        <p:spPr>
          <a:xfrm>
            <a:off x="3618833" y="319120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52E42CB7-FA0E-473D-872B-AEBBE4782D92}"/>
              </a:ext>
            </a:extLst>
          </p:cNvPr>
          <p:cNvCxnSpPr/>
          <p:nvPr/>
        </p:nvCxnSpPr>
        <p:spPr>
          <a:xfrm>
            <a:off x="3618833" y="170655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62" name="Picture 61">
            <a:extLst>
              <a:ext uri="{FF2B5EF4-FFF2-40B4-BE49-F238E27FC236}">
                <a16:creationId xmlns:a16="http://schemas.microsoft.com/office/drawing/2014/main" id="{24A86EA9-C982-4D43-8F31-F99EDF406A42}"/>
              </a:ext>
            </a:extLst>
          </p:cNvPr>
          <p:cNvPicPr>
            <a:picLocks noChangeAspect="1"/>
          </p:cNvPicPr>
          <p:nvPr/>
        </p:nvPicPr>
        <p:blipFill>
          <a:blip r:embed="rId2"/>
          <a:stretch>
            <a:fillRect/>
          </a:stretch>
        </p:blipFill>
        <p:spPr>
          <a:xfrm>
            <a:off x="8151560" y="96808"/>
            <a:ext cx="882371" cy="882371"/>
          </a:xfrm>
          <a:prstGeom prst="rect">
            <a:avLst/>
          </a:prstGeom>
        </p:spPr>
      </p:pic>
      <p:sp>
        <p:nvSpPr>
          <p:cNvPr id="63" name="Google Shape;583;p40">
            <a:extLst>
              <a:ext uri="{FF2B5EF4-FFF2-40B4-BE49-F238E27FC236}">
                <a16:creationId xmlns:a16="http://schemas.microsoft.com/office/drawing/2014/main" id="{170526D2-551D-4407-8F01-D9D4F5564F25}"/>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90362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EAF2B8E-3AD4-4A6B-B6E5-4C27735AA3E9}"/>
              </a:ext>
            </a:extLst>
          </p:cNvPr>
          <p:cNvSpPr/>
          <p:nvPr/>
        </p:nvSpPr>
        <p:spPr>
          <a:xfrm>
            <a:off x="4628446"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a:t>
            </a:r>
            <a:endParaRPr lang="en-GB" sz="1050" dirty="0">
              <a:solidFill>
                <a:schemeClr val="tx1"/>
              </a:solidFill>
            </a:endParaRPr>
          </a:p>
        </p:txBody>
      </p:sp>
      <p:sp>
        <p:nvSpPr>
          <p:cNvPr id="8" name="Rectangle 7">
            <a:extLst>
              <a:ext uri="{FF2B5EF4-FFF2-40B4-BE49-F238E27FC236}">
                <a16:creationId xmlns:a16="http://schemas.microsoft.com/office/drawing/2014/main" id="{B31494E1-91FB-4F04-BB99-5603F962C010}"/>
              </a:ext>
            </a:extLst>
          </p:cNvPr>
          <p:cNvSpPr/>
          <p:nvPr/>
        </p:nvSpPr>
        <p:spPr>
          <a:xfrm>
            <a:off x="2916139"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Insurance</a:t>
            </a:r>
            <a:endParaRPr lang="en-GB" sz="1200" dirty="0">
              <a:solidFill>
                <a:schemeClr val="tx1"/>
              </a:solidFill>
            </a:endParaRPr>
          </a:p>
        </p:txBody>
      </p:sp>
      <p:sp>
        <p:nvSpPr>
          <p:cNvPr id="14" name="Rectangle 13">
            <a:extLst>
              <a:ext uri="{FF2B5EF4-FFF2-40B4-BE49-F238E27FC236}">
                <a16:creationId xmlns:a16="http://schemas.microsoft.com/office/drawing/2014/main" id="{3A3ED93B-6C0F-4576-9BE8-9A8375A25B4B}"/>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5" name="Rectangle 14">
            <a:extLst>
              <a:ext uri="{FF2B5EF4-FFF2-40B4-BE49-F238E27FC236}">
                <a16:creationId xmlns:a16="http://schemas.microsoft.com/office/drawing/2014/main" id="{3E10B3E9-67DA-4192-8499-4DF2AAD6CF77}"/>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16" name="Rectangle 15">
            <a:extLst>
              <a:ext uri="{FF2B5EF4-FFF2-40B4-BE49-F238E27FC236}">
                <a16:creationId xmlns:a16="http://schemas.microsoft.com/office/drawing/2014/main" id="{98115AB8-0401-4C43-AED6-087CAD93E9AF}"/>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17" name="Rectangle 16">
            <a:extLst>
              <a:ext uri="{FF2B5EF4-FFF2-40B4-BE49-F238E27FC236}">
                <a16:creationId xmlns:a16="http://schemas.microsoft.com/office/drawing/2014/main" id="{73E6AF65-39B4-417A-A85B-421E9971E80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18" name="Rectangle 17">
            <a:extLst>
              <a:ext uri="{FF2B5EF4-FFF2-40B4-BE49-F238E27FC236}">
                <a16:creationId xmlns:a16="http://schemas.microsoft.com/office/drawing/2014/main" id="{3ECFC28A-0E8A-43FD-9D44-C620DAC535A8}"/>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19" name="Rectangle 18">
            <a:extLst>
              <a:ext uri="{FF2B5EF4-FFF2-40B4-BE49-F238E27FC236}">
                <a16:creationId xmlns:a16="http://schemas.microsoft.com/office/drawing/2014/main" id="{B068DE90-B102-4BE5-AD57-FA402B203508}"/>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0" name="Rectangle 29">
            <a:extLst>
              <a:ext uri="{FF2B5EF4-FFF2-40B4-BE49-F238E27FC236}">
                <a16:creationId xmlns:a16="http://schemas.microsoft.com/office/drawing/2014/main" id="{EF2E3127-66DA-4624-B388-3FC6E15105D4}"/>
              </a:ext>
            </a:extLst>
          </p:cNvPr>
          <p:cNvSpPr/>
          <p:nvPr/>
        </p:nvSpPr>
        <p:spPr>
          <a:xfrm>
            <a:off x="63950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Pharmacy</a:t>
            </a:r>
            <a:endParaRPr lang="en-GB" sz="1050" dirty="0">
              <a:solidFill>
                <a:schemeClr val="tx1"/>
              </a:solidFill>
            </a:endParaRPr>
          </a:p>
        </p:txBody>
      </p:sp>
      <p:sp>
        <p:nvSpPr>
          <p:cNvPr id="31" name="Rectangle 30">
            <a:extLst>
              <a:ext uri="{FF2B5EF4-FFF2-40B4-BE49-F238E27FC236}">
                <a16:creationId xmlns:a16="http://schemas.microsoft.com/office/drawing/2014/main" id="{1923D5A8-794B-4F5E-842B-479E283D40C8}"/>
              </a:ext>
            </a:extLst>
          </p:cNvPr>
          <p:cNvSpPr/>
          <p:nvPr/>
        </p:nvSpPr>
        <p:spPr>
          <a:xfrm>
            <a:off x="639508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Manager</a:t>
            </a:r>
            <a:endParaRPr lang="en-GB" sz="1050" dirty="0">
              <a:solidFill>
                <a:schemeClr val="tx1"/>
              </a:solidFill>
            </a:endParaRPr>
          </a:p>
        </p:txBody>
      </p:sp>
      <p:sp>
        <p:nvSpPr>
          <p:cNvPr id="32" name="Rectangle 31">
            <a:extLst>
              <a:ext uri="{FF2B5EF4-FFF2-40B4-BE49-F238E27FC236}">
                <a16:creationId xmlns:a16="http://schemas.microsoft.com/office/drawing/2014/main" id="{22AE3AFA-BBFF-411E-BC9C-A1944CCA70FC}"/>
              </a:ext>
            </a:extLst>
          </p:cNvPr>
          <p:cNvSpPr/>
          <p:nvPr/>
        </p:nvSpPr>
        <p:spPr>
          <a:xfrm>
            <a:off x="6395082" y="299912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34" name="Rectangle 33">
            <a:extLst>
              <a:ext uri="{FF2B5EF4-FFF2-40B4-BE49-F238E27FC236}">
                <a16:creationId xmlns:a16="http://schemas.microsoft.com/office/drawing/2014/main" id="{19E2947E-FA8B-46DC-B289-B310C650ED06}"/>
              </a:ext>
            </a:extLst>
          </p:cNvPr>
          <p:cNvSpPr/>
          <p:nvPr/>
        </p:nvSpPr>
        <p:spPr>
          <a:xfrm>
            <a:off x="1147782" y="1514476"/>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Hospital</a:t>
            </a:r>
            <a:endParaRPr lang="en-GB" sz="1050" dirty="0">
              <a:solidFill>
                <a:schemeClr val="tx1"/>
              </a:solidFill>
            </a:endParaRPr>
          </a:p>
        </p:txBody>
      </p:sp>
      <p:sp>
        <p:nvSpPr>
          <p:cNvPr id="35" name="Rectangle 34">
            <a:extLst>
              <a:ext uri="{FF2B5EF4-FFF2-40B4-BE49-F238E27FC236}">
                <a16:creationId xmlns:a16="http://schemas.microsoft.com/office/drawing/2014/main" id="{878A2918-0B5D-411F-820A-6BA946E728F8}"/>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36" name="Rectangle 35">
            <a:extLst>
              <a:ext uri="{FF2B5EF4-FFF2-40B4-BE49-F238E27FC236}">
                <a16:creationId xmlns:a16="http://schemas.microsoft.com/office/drawing/2014/main" id="{7A34A534-BD1A-43CD-9F7E-2B7839F6504D}"/>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37" name="Rectangle 36">
            <a:extLst>
              <a:ext uri="{FF2B5EF4-FFF2-40B4-BE49-F238E27FC236}">
                <a16:creationId xmlns:a16="http://schemas.microsoft.com/office/drawing/2014/main" id="{E81768CD-924A-46FD-9602-45C5934839B6}"/>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38" name="Rectangle 37">
            <a:extLst>
              <a:ext uri="{FF2B5EF4-FFF2-40B4-BE49-F238E27FC236}">
                <a16:creationId xmlns:a16="http://schemas.microsoft.com/office/drawing/2014/main" id="{0332CD67-5AE1-4B3C-B39A-4B58D2A37B06}"/>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39" name="Rectangle 38">
            <a:extLst>
              <a:ext uri="{FF2B5EF4-FFF2-40B4-BE49-F238E27FC236}">
                <a16:creationId xmlns:a16="http://schemas.microsoft.com/office/drawing/2014/main" id="{D55DC94A-3885-4A35-B94D-1BFD4634313A}"/>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40" name="Rectangle 39">
            <a:extLst>
              <a:ext uri="{FF2B5EF4-FFF2-40B4-BE49-F238E27FC236}">
                <a16:creationId xmlns:a16="http://schemas.microsoft.com/office/drawing/2014/main" id="{24B20E0D-0763-4134-97FA-367FEA98FDFF}"/>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cxnSp>
        <p:nvCxnSpPr>
          <p:cNvPr id="41" name="Straight Arrow Connector 40">
            <a:extLst>
              <a:ext uri="{FF2B5EF4-FFF2-40B4-BE49-F238E27FC236}">
                <a16:creationId xmlns:a16="http://schemas.microsoft.com/office/drawing/2014/main" id="{73275FBA-3E2D-4FF8-8AA0-1A3E94A49EB2}"/>
              </a:ext>
            </a:extLst>
          </p:cNvPr>
          <p:cNvCxnSpPr>
            <a:cxnSpLocks/>
            <a:endCxn id="40" idx="1"/>
          </p:cNvCxnSpPr>
          <p:nvPr/>
        </p:nvCxnSpPr>
        <p:spPr>
          <a:xfrm>
            <a:off x="3212825"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FACF1AF-FAEE-4CD7-94C7-F870B1201F49}"/>
              </a:ext>
            </a:extLst>
          </p:cNvPr>
          <p:cNvCxnSpPr>
            <a:cxnSpLocks/>
            <a:endCxn id="40" idx="3"/>
          </p:cNvCxnSpPr>
          <p:nvPr/>
        </p:nvCxnSpPr>
        <p:spPr>
          <a:xfrm flipH="1">
            <a:off x="5102109" y="936708"/>
            <a:ext cx="518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DD9D877-D350-4C58-95AF-A7CE1AE5CEB9}"/>
              </a:ext>
            </a:extLst>
          </p:cNvPr>
          <p:cNvSpPr/>
          <p:nvPr/>
        </p:nvSpPr>
        <p:spPr>
          <a:xfrm>
            <a:off x="563111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Enterprise Admin</a:t>
            </a:r>
            <a:endParaRPr lang="en-GB" sz="1050" dirty="0">
              <a:solidFill>
                <a:schemeClr val="tx1"/>
              </a:solidFill>
            </a:endParaRPr>
          </a:p>
        </p:txBody>
      </p:sp>
      <p:sp>
        <p:nvSpPr>
          <p:cNvPr id="44" name="Rectangle 43">
            <a:extLst>
              <a:ext uri="{FF2B5EF4-FFF2-40B4-BE49-F238E27FC236}">
                <a16:creationId xmlns:a16="http://schemas.microsoft.com/office/drawing/2014/main" id="{8FC4574B-3F08-48F7-A360-78D3ABC40227}"/>
              </a:ext>
            </a:extLst>
          </p:cNvPr>
          <p:cNvSpPr/>
          <p:nvPr/>
        </p:nvSpPr>
        <p:spPr>
          <a:xfrm>
            <a:off x="1831468"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Patient</a:t>
            </a:r>
            <a:endParaRPr lang="en-GB" sz="1050" dirty="0">
              <a:solidFill>
                <a:schemeClr val="tx1"/>
              </a:solidFill>
            </a:endParaRPr>
          </a:p>
        </p:txBody>
      </p:sp>
      <p:sp>
        <p:nvSpPr>
          <p:cNvPr id="45" name="Rectangle 44">
            <a:extLst>
              <a:ext uri="{FF2B5EF4-FFF2-40B4-BE49-F238E27FC236}">
                <a16:creationId xmlns:a16="http://schemas.microsoft.com/office/drawing/2014/main" id="{EC229223-9ABE-4C45-88A6-0049C932EA63}"/>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6" name="Straight Arrow Connector 45">
            <a:extLst>
              <a:ext uri="{FF2B5EF4-FFF2-40B4-BE49-F238E27FC236}">
                <a16:creationId xmlns:a16="http://schemas.microsoft.com/office/drawing/2014/main" id="{220DDE99-E7FF-4A91-B69B-7C94A8D51F8A}"/>
              </a:ext>
            </a:extLst>
          </p:cNvPr>
          <p:cNvCxnSpPr>
            <a:stCxn id="45" idx="2"/>
            <a:endCxn id="40"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4BF524-FB20-4251-ACCA-7281B763D176}"/>
              </a:ext>
            </a:extLst>
          </p:cNvPr>
          <p:cNvSpPr/>
          <p:nvPr/>
        </p:nvSpPr>
        <p:spPr>
          <a:xfrm>
            <a:off x="842962" y="1185863"/>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sp>
        <p:nvSpPr>
          <p:cNvPr id="28" name="Rectangle 27">
            <a:extLst>
              <a:ext uri="{FF2B5EF4-FFF2-40B4-BE49-F238E27FC236}">
                <a16:creationId xmlns:a16="http://schemas.microsoft.com/office/drawing/2014/main" id="{6BC37FC2-A27E-422D-9D70-3320BC7977BE}"/>
              </a:ext>
            </a:extLst>
          </p:cNvPr>
          <p:cNvSpPr/>
          <p:nvPr/>
        </p:nvSpPr>
        <p:spPr>
          <a:xfrm>
            <a:off x="842962" y="2223133"/>
            <a:ext cx="7072313" cy="2701941"/>
          </a:xfrm>
          <a:prstGeom prst="rect">
            <a:avLst/>
          </a:prstGeom>
          <a:noFill/>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29" name="Straight Arrow Connector 28">
            <a:extLst>
              <a:ext uri="{FF2B5EF4-FFF2-40B4-BE49-F238E27FC236}">
                <a16:creationId xmlns:a16="http://schemas.microsoft.com/office/drawing/2014/main" id="{37B7FECC-37AD-4B3A-A04B-76FF66BE0B66}"/>
              </a:ext>
            </a:extLst>
          </p:cNvPr>
          <p:cNvCxnSpPr>
            <a:cxnSpLocks/>
          </p:cNvCxnSpPr>
          <p:nvPr/>
        </p:nvCxnSpPr>
        <p:spPr>
          <a:xfrm flipH="1">
            <a:off x="1833190" y="1027300"/>
            <a:ext cx="258351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4B28AA8F-6CC5-463B-B932-9E4BE4BC1730}"/>
              </a:ext>
            </a:extLst>
          </p:cNvPr>
          <p:cNvCxnSpPr/>
          <p:nvPr/>
        </p:nvCxnSpPr>
        <p:spPr>
          <a:xfrm flipH="1">
            <a:off x="3601547" y="1027300"/>
            <a:ext cx="815154"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8" name="Straight Arrow Connector 47">
            <a:extLst>
              <a:ext uri="{FF2B5EF4-FFF2-40B4-BE49-F238E27FC236}">
                <a16:creationId xmlns:a16="http://schemas.microsoft.com/office/drawing/2014/main" id="{CE95BF7F-9DCE-43F1-B374-0A3EBA0C338B}"/>
              </a:ext>
            </a:extLst>
          </p:cNvPr>
          <p:cNvCxnSpPr/>
          <p:nvPr/>
        </p:nvCxnSpPr>
        <p:spPr>
          <a:xfrm>
            <a:off x="4416702" y="1027300"/>
            <a:ext cx="897152"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4C08428F-B4A3-44B9-80C7-DDC03EEAD54F}"/>
              </a:ext>
            </a:extLst>
          </p:cNvPr>
          <p:cNvCxnSpPr/>
          <p:nvPr/>
        </p:nvCxnSpPr>
        <p:spPr>
          <a:xfrm>
            <a:off x="4416701" y="1027300"/>
            <a:ext cx="2663789" cy="4871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6531A648-8ADA-4E57-8B81-5FB78BAEE07D}"/>
              </a:ext>
            </a:extLst>
          </p:cNvPr>
          <p:cNvCxnSpPr>
            <a:stCxn id="30" idx="2"/>
            <a:endCxn id="31" idx="0"/>
          </p:cNvCxnSpPr>
          <p:nvPr/>
        </p:nvCxnSpPr>
        <p:spPr>
          <a:xfrm>
            <a:off x="7080490" y="169566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09BC5040-E805-4385-9F1F-F2925BCB1FEE}"/>
              </a:ext>
            </a:extLst>
          </p:cNvPr>
          <p:cNvCxnSpPr>
            <a:stCxn id="31" idx="2"/>
            <a:endCxn id="32" idx="0"/>
          </p:cNvCxnSpPr>
          <p:nvPr/>
        </p:nvCxnSpPr>
        <p:spPr>
          <a:xfrm>
            <a:off x="7080490" y="268121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0" name="Rectangle 49">
            <a:extLst>
              <a:ext uri="{FF2B5EF4-FFF2-40B4-BE49-F238E27FC236}">
                <a16:creationId xmlns:a16="http://schemas.microsoft.com/office/drawing/2014/main" id="{A094E557-69D2-4E32-80A5-97BC65709993}"/>
              </a:ext>
            </a:extLst>
          </p:cNvPr>
          <p:cNvSpPr/>
          <p:nvPr/>
        </p:nvSpPr>
        <p:spPr>
          <a:xfrm>
            <a:off x="4628446"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Treasurer</a:t>
            </a:r>
            <a:endParaRPr lang="en-GB" sz="1050" dirty="0">
              <a:solidFill>
                <a:schemeClr val="tx1"/>
              </a:solidFill>
            </a:endParaRPr>
          </a:p>
        </p:txBody>
      </p:sp>
      <p:sp>
        <p:nvSpPr>
          <p:cNvPr id="51" name="Rectangle 50">
            <a:extLst>
              <a:ext uri="{FF2B5EF4-FFF2-40B4-BE49-F238E27FC236}">
                <a16:creationId xmlns:a16="http://schemas.microsoft.com/office/drawing/2014/main" id="{C8853268-4753-4C9C-8B98-B6E4E4C986F4}"/>
              </a:ext>
            </a:extLst>
          </p:cNvPr>
          <p:cNvSpPr/>
          <p:nvPr/>
        </p:nvSpPr>
        <p:spPr>
          <a:xfrm>
            <a:off x="4628446"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Secretary</a:t>
            </a:r>
            <a:endParaRPr lang="en-GB" sz="1050" dirty="0">
              <a:solidFill>
                <a:schemeClr val="tx1"/>
              </a:solidFill>
            </a:endParaRPr>
          </a:p>
        </p:txBody>
      </p:sp>
      <p:sp>
        <p:nvSpPr>
          <p:cNvPr id="52" name="Rectangle 51">
            <a:extLst>
              <a:ext uri="{FF2B5EF4-FFF2-40B4-BE49-F238E27FC236}">
                <a16:creationId xmlns:a16="http://schemas.microsoft.com/office/drawing/2014/main" id="{A0CF3719-8ED2-4147-A89B-49E9C6C3F6ED}"/>
              </a:ext>
            </a:extLst>
          </p:cNvPr>
          <p:cNvSpPr/>
          <p:nvPr/>
        </p:nvSpPr>
        <p:spPr>
          <a:xfrm>
            <a:off x="4656184" y="3496841"/>
            <a:ext cx="1365077" cy="407502"/>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Health Care Auditor</a:t>
            </a:r>
            <a:endParaRPr lang="en-GB" sz="1050" dirty="0">
              <a:solidFill>
                <a:schemeClr val="tx1"/>
              </a:solidFill>
            </a:endParaRPr>
          </a:p>
        </p:txBody>
      </p:sp>
      <p:cxnSp>
        <p:nvCxnSpPr>
          <p:cNvPr id="53" name="Straight Arrow Connector 52">
            <a:extLst>
              <a:ext uri="{FF2B5EF4-FFF2-40B4-BE49-F238E27FC236}">
                <a16:creationId xmlns:a16="http://schemas.microsoft.com/office/drawing/2014/main" id="{0824658C-A670-4ECD-9075-FFA9A313CD8C}"/>
              </a:ext>
            </a:extLst>
          </p:cNvPr>
          <p:cNvCxnSpPr/>
          <p:nvPr/>
        </p:nvCxnSpPr>
        <p:spPr>
          <a:xfrm>
            <a:off x="5322449" y="267577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Straight Arrow Connector 53">
            <a:extLst>
              <a:ext uri="{FF2B5EF4-FFF2-40B4-BE49-F238E27FC236}">
                <a16:creationId xmlns:a16="http://schemas.microsoft.com/office/drawing/2014/main" id="{2B9EDB7C-9240-45A8-8AD9-2B7B59B27A6B}"/>
              </a:ext>
            </a:extLst>
          </p:cNvPr>
          <p:cNvCxnSpPr/>
          <p:nvPr/>
        </p:nvCxnSpPr>
        <p:spPr>
          <a:xfrm>
            <a:off x="5322449" y="317487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FB97E349-942A-4AC9-814B-156F69CD4B55}"/>
              </a:ext>
            </a:extLst>
          </p:cNvPr>
          <p:cNvCxnSpPr/>
          <p:nvPr/>
        </p:nvCxnSpPr>
        <p:spPr>
          <a:xfrm>
            <a:off x="5322449"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6" name="Rectangle 55">
            <a:extLst>
              <a:ext uri="{FF2B5EF4-FFF2-40B4-BE49-F238E27FC236}">
                <a16:creationId xmlns:a16="http://schemas.microsoft.com/office/drawing/2014/main" id="{C1A36998-6A76-4930-8D5A-41568D38B641}"/>
              </a:ext>
            </a:extLst>
          </p:cNvPr>
          <p:cNvSpPr/>
          <p:nvPr/>
        </p:nvSpPr>
        <p:spPr>
          <a:xfrm>
            <a:off x="2914992" y="25000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Agent</a:t>
            </a:r>
            <a:endParaRPr lang="en-GB" sz="1050" dirty="0">
              <a:solidFill>
                <a:schemeClr val="tx1"/>
              </a:solidFill>
            </a:endParaRPr>
          </a:p>
        </p:txBody>
      </p:sp>
      <p:sp>
        <p:nvSpPr>
          <p:cNvPr id="57" name="Rectangle 56">
            <a:extLst>
              <a:ext uri="{FF2B5EF4-FFF2-40B4-BE49-F238E27FC236}">
                <a16:creationId xmlns:a16="http://schemas.microsoft.com/office/drawing/2014/main" id="{AA51EF4D-598F-4E53-8D22-573F622D9D93}"/>
              </a:ext>
            </a:extLst>
          </p:cNvPr>
          <p:cNvSpPr/>
          <p:nvPr/>
        </p:nvSpPr>
        <p:spPr>
          <a:xfrm>
            <a:off x="2914992"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Policy Planner</a:t>
            </a:r>
            <a:endParaRPr lang="en-GB" sz="1050" dirty="0">
              <a:solidFill>
                <a:schemeClr val="tx1"/>
              </a:solidFill>
            </a:endParaRPr>
          </a:p>
        </p:txBody>
      </p:sp>
      <p:sp>
        <p:nvSpPr>
          <p:cNvPr id="58" name="Rectangle 57">
            <a:extLst>
              <a:ext uri="{FF2B5EF4-FFF2-40B4-BE49-F238E27FC236}">
                <a16:creationId xmlns:a16="http://schemas.microsoft.com/office/drawing/2014/main" id="{90ED5798-1726-476E-AA9A-2C446E7134F1}"/>
              </a:ext>
            </a:extLst>
          </p:cNvPr>
          <p:cNvSpPr/>
          <p:nvPr/>
        </p:nvSpPr>
        <p:spPr>
          <a:xfrm>
            <a:off x="2916139" y="3496841"/>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Claim/Finance</a:t>
            </a:r>
            <a:endParaRPr lang="en-GB" sz="1050" dirty="0">
              <a:solidFill>
                <a:schemeClr val="tx1"/>
              </a:solidFill>
            </a:endParaRPr>
          </a:p>
        </p:txBody>
      </p:sp>
      <p:cxnSp>
        <p:nvCxnSpPr>
          <p:cNvPr id="59" name="Straight Arrow Connector 58">
            <a:extLst>
              <a:ext uri="{FF2B5EF4-FFF2-40B4-BE49-F238E27FC236}">
                <a16:creationId xmlns:a16="http://schemas.microsoft.com/office/drawing/2014/main" id="{A2562C27-7FA9-41C2-A3B9-D2678A1715BD}"/>
              </a:ext>
            </a:extLst>
          </p:cNvPr>
          <p:cNvCxnSpPr/>
          <p:nvPr/>
        </p:nvCxnSpPr>
        <p:spPr>
          <a:xfrm>
            <a:off x="3618833"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1586E2EE-1712-4BC2-97ED-267886DE921B}"/>
              </a:ext>
            </a:extLst>
          </p:cNvPr>
          <p:cNvCxnSpPr/>
          <p:nvPr/>
        </p:nvCxnSpPr>
        <p:spPr>
          <a:xfrm>
            <a:off x="3618833" y="319120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52E42CB7-FA0E-473D-872B-AEBBE4782D92}"/>
              </a:ext>
            </a:extLst>
          </p:cNvPr>
          <p:cNvCxnSpPr/>
          <p:nvPr/>
        </p:nvCxnSpPr>
        <p:spPr>
          <a:xfrm>
            <a:off x="3618833" y="1706550"/>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63" name="Rectangle 62">
            <a:extLst>
              <a:ext uri="{FF2B5EF4-FFF2-40B4-BE49-F238E27FC236}">
                <a16:creationId xmlns:a16="http://schemas.microsoft.com/office/drawing/2014/main" id="{B29E51FE-EE1A-48A5-B3DE-44E6743435B0}"/>
              </a:ext>
            </a:extLst>
          </p:cNvPr>
          <p:cNvSpPr/>
          <p:nvPr/>
        </p:nvSpPr>
        <p:spPr>
          <a:xfrm>
            <a:off x="1146061" y="299843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Lab Assistant</a:t>
            </a:r>
            <a:endParaRPr lang="en-GB" sz="1050" dirty="0">
              <a:solidFill>
                <a:schemeClr val="tx1"/>
              </a:solidFill>
            </a:endParaRPr>
          </a:p>
        </p:txBody>
      </p:sp>
      <p:sp>
        <p:nvSpPr>
          <p:cNvPr id="64" name="Rectangle 63">
            <a:extLst>
              <a:ext uri="{FF2B5EF4-FFF2-40B4-BE49-F238E27FC236}">
                <a16:creationId xmlns:a16="http://schemas.microsoft.com/office/drawing/2014/main" id="{228C8160-4E2D-4BB4-A5B3-5A99FF397F96}"/>
              </a:ext>
            </a:extLst>
          </p:cNvPr>
          <p:cNvSpPr/>
          <p:nvPr/>
        </p:nvSpPr>
        <p:spPr>
          <a:xfrm>
            <a:off x="1146061" y="350332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Accountant</a:t>
            </a:r>
            <a:endParaRPr lang="en-GB" sz="1050" dirty="0">
              <a:solidFill>
                <a:schemeClr val="tx1"/>
              </a:solidFill>
            </a:endParaRPr>
          </a:p>
        </p:txBody>
      </p:sp>
      <p:sp>
        <p:nvSpPr>
          <p:cNvPr id="66" name="Rectangle 65">
            <a:extLst>
              <a:ext uri="{FF2B5EF4-FFF2-40B4-BE49-F238E27FC236}">
                <a16:creationId xmlns:a16="http://schemas.microsoft.com/office/drawing/2014/main" id="{1B12AB7B-E32C-485A-9EAF-8BC5E61CBC2A}"/>
              </a:ext>
            </a:extLst>
          </p:cNvPr>
          <p:cNvSpPr/>
          <p:nvPr/>
        </p:nvSpPr>
        <p:spPr>
          <a:xfrm>
            <a:off x="1146061" y="24945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Docter</a:t>
            </a:r>
            <a:endParaRPr lang="en-GB" sz="1050" dirty="0">
              <a:solidFill>
                <a:schemeClr val="tx1"/>
              </a:solidFill>
            </a:endParaRPr>
          </a:p>
        </p:txBody>
      </p:sp>
      <p:cxnSp>
        <p:nvCxnSpPr>
          <p:cNvPr id="68" name="Straight Arrow Connector 67">
            <a:extLst>
              <a:ext uri="{FF2B5EF4-FFF2-40B4-BE49-F238E27FC236}">
                <a16:creationId xmlns:a16="http://schemas.microsoft.com/office/drawing/2014/main" id="{C49D6CA3-F81F-4B71-859F-809D6D1193CA}"/>
              </a:ext>
            </a:extLst>
          </p:cNvPr>
          <p:cNvCxnSpPr/>
          <p:nvPr/>
        </p:nvCxnSpPr>
        <p:spPr>
          <a:xfrm>
            <a:off x="1826051" y="1690219"/>
            <a:ext cx="0" cy="80437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775E60C1-35C4-4B62-A27B-86A3FD22515A}"/>
              </a:ext>
            </a:extLst>
          </p:cNvPr>
          <p:cNvCxnSpPr/>
          <p:nvPr/>
        </p:nvCxnSpPr>
        <p:spPr>
          <a:xfrm>
            <a:off x="1831469" y="2692104"/>
            <a:ext cx="0" cy="3179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a:extLst>
              <a:ext uri="{FF2B5EF4-FFF2-40B4-BE49-F238E27FC236}">
                <a16:creationId xmlns:a16="http://schemas.microsoft.com/office/drawing/2014/main" id="{50CC9247-10CE-4795-A371-00B07C6F355A}"/>
              </a:ext>
            </a:extLst>
          </p:cNvPr>
          <p:cNvCxnSpPr/>
          <p:nvPr/>
        </p:nvCxnSpPr>
        <p:spPr>
          <a:xfrm>
            <a:off x="1826051" y="3188731"/>
            <a:ext cx="861" cy="31791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73" name="Picture 72">
            <a:extLst>
              <a:ext uri="{FF2B5EF4-FFF2-40B4-BE49-F238E27FC236}">
                <a16:creationId xmlns:a16="http://schemas.microsoft.com/office/drawing/2014/main" id="{2530DE27-66B1-4891-8B96-FFED35031E76}"/>
              </a:ext>
            </a:extLst>
          </p:cNvPr>
          <p:cNvPicPr>
            <a:picLocks noChangeAspect="1"/>
          </p:cNvPicPr>
          <p:nvPr/>
        </p:nvPicPr>
        <p:blipFill>
          <a:blip r:embed="rId2"/>
          <a:stretch>
            <a:fillRect/>
          </a:stretch>
        </p:blipFill>
        <p:spPr>
          <a:xfrm>
            <a:off x="8151560" y="96808"/>
            <a:ext cx="882371" cy="882371"/>
          </a:xfrm>
          <a:prstGeom prst="rect">
            <a:avLst/>
          </a:prstGeom>
        </p:spPr>
      </p:pic>
      <p:sp>
        <p:nvSpPr>
          <p:cNvPr id="62" name="Google Shape;583;p40">
            <a:extLst>
              <a:ext uri="{FF2B5EF4-FFF2-40B4-BE49-F238E27FC236}">
                <a16:creationId xmlns:a16="http://schemas.microsoft.com/office/drawing/2014/main" id="{4DB47C94-4A74-4177-9D79-868EAAE8B49C}"/>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417144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1006377" y="0"/>
            <a:ext cx="7131245"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Login Page</a:t>
            </a:r>
            <a:endParaRPr b="1" dirty="0"/>
          </a:p>
        </p:txBody>
      </p:sp>
      <p:pic>
        <p:nvPicPr>
          <p:cNvPr id="5" name="Picture 4">
            <a:extLst>
              <a:ext uri="{FF2B5EF4-FFF2-40B4-BE49-F238E27FC236}">
                <a16:creationId xmlns:a16="http://schemas.microsoft.com/office/drawing/2014/main" id="{D766AED4-0275-4BD3-91F5-ADF3B839677A}"/>
              </a:ext>
            </a:extLst>
          </p:cNvPr>
          <p:cNvPicPr>
            <a:picLocks noChangeAspect="1"/>
          </p:cNvPicPr>
          <p:nvPr/>
        </p:nvPicPr>
        <p:blipFill>
          <a:blip r:embed="rId3"/>
          <a:stretch>
            <a:fillRect/>
          </a:stretch>
        </p:blipFill>
        <p:spPr>
          <a:xfrm>
            <a:off x="1006377" y="804300"/>
            <a:ext cx="7131245" cy="4198857"/>
          </a:xfrm>
          <a:prstGeom prst="rect">
            <a:avLst/>
          </a:prstGeom>
          <a:ln>
            <a:solidFill>
              <a:schemeClr val="accent3"/>
            </a:solidFill>
          </a:ln>
        </p:spPr>
      </p:pic>
      <p:pic>
        <p:nvPicPr>
          <p:cNvPr id="35" name="Picture 34">
            <a:extLst>
              <a:ext uri="{FF2B5EF4-FFF2-40B4-BE49-F238E27FC236}">
                <a16:creationId xmlns:a16="http://schemas.microsoft.com/office/drawing/2014/main" id="{5688D9DA-82BD-4E04-89C2-122CDA489DD4}"/>
              </a:ext>
            </a:extLst>
          </p:cNvPr>
          <p:cNvPicPr>
            <a:picLocks noChangeAspect="1"/>
          </p:cNvPicPr>
          <p:nvPr/>
        </p:nvPicPr>
        <p:blipFill>
          <a:blip r:embed="rId4"/>
          <a:stretch>
            <a:fillRect/>
          </a:stretch>
        </p:blipFill>
        <p:spPr>
          <a:xfrm>
            <a:off x="8151560" y="96808"/>
            <a:ext cx="882371" cy="8823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1006377" y="0"/>
            <a:ext cx="7131245"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Sysadmin Login Page</a:t>
            </a:r>
            <a:endParaRPr b="1" dirty="0"/>
          </a:p>
        </p:txBody>
      </p:sp>
      <p:pic>
        <p:nvPicPr>
          <p:cNvPr id="3" name="Picture 2">
            <a:extLst>
              <a:ext uri="{FF2B5EF4-FFF2-40B4-BE49-F238E27FC236}">
                <a16:creationId xmlns:a16="http://schemas.microsoft.com/office/drawing/2014/main" id="{4915FCDB-42F4-4755-BFC0-4804B5255E67}"/>
              </a:ext>
            </a:extLst>
          </p:cNvPr>
          <p:cNvPicPr>
            <a:picLocks noChangeAspect="1"/>
          </p:cNvPicPr>
          <p:nvPr/>
        </p:nvPicPr>
        <p:blipFill>
          <a:blip r:embed="rId3"/>
          <a:stretch>
            <a:fillRect/>
          </a:stretch>
        </p:blipFill>
        <p:spPr>
          <a:xfrm>
            <a:off x="1109131" y="1006730"/>
            <a:ext cx="6990169" cy="396637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4"/>
          <a:stretch>
            <a:fillRect/>
          </a:stretch>
        </p:blipFill>
        <p:spPr>
          <a:xfrm>
            <a:off x="8151560" y="96808"/>
            <a:ext cx="882371" cy="882371"/>
          </a:xfrm>
          <a:prstGeom prst="rect">
            <a:avLst/>
          </a:prstGeom>
        </p:spPr>
      </p:pic>
    </p:spTree>
    <p:extLst>
      <p:ext uri="{BB962C8B-B14F-4D97-AF65-F5344CB8AC3E}">
        <p14:creationId xmlns:p14="http://schemas.microsoft.com/office/powerpoint/2010/main" val="3871662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442108" y="0"/>
            <a:ext cx="7709452"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Hospital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D698D407-083B-4418-8A2B-0C3B189A403C}"/>
              </a:ext>
            </a:extLst>
          </p:cNvPr>
          <p:cNvPicPr>
            <a:picLocks noChangeAspect="1"/>
          </p:cNvPicPr>
          <p:nvPr/>
        </p:nvPicPr>
        <p:blipFill>
          <a:blip r:embed="rId4"/>
          <a:stretch>
            <a:fillRect/>
          </a:stretch>
        </p:blipFill>
        <p:spPr>
          <a:xfrm>
            <a:off x="1008078" y="883791"/>
            <a:ext cx="7025580" cy="4114566"/>
          </a:xfrm>
          <a:prstGeom prst="rect">
            <a:avLst/>
          </a:prstGeom>
          <a:ln>
            <a:solidFill>
              <a:schemeClr val="accent3"/>
            </a:solidFill>
          </a:ln>
        </p:spPr>
      </p:pic>
    </p:spTree>
    <p:extLst>
      <p:ext uri="{BB962C8B-B14F-4D97-AF65-F5344CB8AC3E}">
        <p14:creationId xmlns:p14="http://schemas.microsoft.com/office/powerpoint/2010/main" val="22453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78" name="Google Shape;1878;p6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Team Goal Diggers</a:t>
            </a:r>
            <a:endParaRPr dirty="0"/>
          </a:p>
        </p:txBody>
      </p:sp>
      <p:sp>
        <p:nvSpPr>
          <p:cNvPr id="1879" name="Google Shape;1879;p65"/>
          <p:cNvSpPr/>
          <p:nvPr/>
        </p:nvSpPr>
        <p:spPr>
          <a:xfrm rot="10800000">
            <a:off x="783749" y="2825962"/>
            <a:ext cx="2322300" cy="1064769"/>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rot="10800000">
            <a:off x="3410844" y="2825963"/>
            <a:ext cx="2322300" cy="1056278"/>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rot="10800000">
            <a:off x="6037938" y="2825963"/>
            <a:ext cx="2322300" cy="1056279"/>
          </a:xfrm>
          <a:prstGeom prst="round2Same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txBox="1">
            <a:spLocks noGrp="1"/>
          </p:cNvSpPr>
          <p:nvPr>
            <p:ph type="subTitle" idx="1"/>
          </p:nvPr>
        </p:nvSpPr>
        <p:spPr>
          <a:xfrm>
            <a:off x="3688949" y="2958650"/>
            <a:ext cx="1877873"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Shesh Narayan Gupta</a:t>
            </a:r>
            <a:endParaRPr dirty="0"/>
          </a:p>
        </p:txBody>
      </p:sp>
      <p:sp>
        <p:nvSpPr>
          <p:cNvPr id="1883" name="Google Shape;1883;p65"/>
          <p:cNvSpPr txBox="1">
            <a:spLocks noGrp="1"/>
          </p:cNvSpPr>
          <p:nvPr>
            <p:ph type="subTitle" idx="2"/>
          </p:nvPr>
        </p:nvSpPr>
        <p:spPr>
          <a:xfrm>
            <a:off x="3688950" y="3318725"/>
            <a:ext cx="1766100" cy="4497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- 001591912</a:t>
            </a:r>
            <a:endParaRPr dirty="0"/>
          </a:p>
        </p:txBody>
      </p:sp>
      <p:sp>
        <p:nvSpPr>
          <p:cNvPr id="1884" name="Google Shape;1884;p65"/>
          <p:cNvSpPr txBox="1">
            <a:spLocks noGrp="1"/>
          </p:cNvSpPr>
          <p:nvPr>
            <p:ph type="subTitle" idx="3"/>
          </p:nvPr>
        </p:nvSpPr>
        <p:spPr>
          <a:xfrm>
            <a:off x="6316048" y="2958650"/>
            <a:ext cx="17661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Bharat Tankala</a:t>
            </a:r>
            <a:endParaRPr dirty="0"/>
          </a:p>
        </p:txBody>
      </p:sp>
      <p:sp>
        <p:nvSpPr>
          <p:cNvPr id="1885" name="Google Shape;1885;p65"/>
          <p:cNvSpPr txBox="1">
            <a:spLocks noGrp="1"/>
          </p:cNvSpPr>
          <p:nvPr>
            <p:ph type="subTitle" idx="4"/>
          </p:nvPr>
        </p:nvSpPr>
        <p:spPr>
          <a:xfrm>
            <a:off x="6316038" y="3318725"/>
            <a:ext cx="1766100" cy="4863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- 002192862</a:t>
            </a:r>
            <a:endParaRPr dirty="0"/>
          </a:p>
        </p:txBody>
      </p:sp>
      <p:sp>
        <p:nvSpPr>
          <p:cNvPr id="1886" name="Google Shape;1886;p65"/>
          <p:cNvSpPr txBox="1">
            <a:spLocks noGrp="1"/>
          </p:cNvSpPr>
          <p:nvPr>
            <p:ph type="subTitle" idx="5"/>
          </p:nvPr>
        </p:nvSpPr>
        <p:spPr>
          <a:xfrm>
            <a:off x="1061850" y="2958525"/>
            <a:ext cx="1766100" cy="36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Nikita Gaurihar</a:t>
            </a:r>
            <a:endParaRPr dirty="0"/>
          </a:p>
        </p:txBody>
      </p:sp>
      <p:sp>
        <p:nvSpPr>
          <p:cNvPr id="1887" name="Google Shape;1887;p65"/>
          <p:cNvSpPr txBox="1">
            <a:spLocks noGrp="1"/>
          </p:cNvSpPr>
          <p:nvPr>
            <p:ph type="subTitle" idx="6"/>
          </p:nvPr>
        </p:nvSpPr>
        <p:spPr>
          <a:xfrm>
            <a:off x="1061850" y="3318725"/>
            <a:ext cx="1766100" cy="77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NUID - 002980962</a:t>
            </a:r>
            <a:endParaRPr dirty="0"/>
          </a:p>
        </p:txBody>
      </p:sp>
      <p:cxnSp>
        <p:nvCxnSpPr>
          <p:cNvPr id="1888" name="Google Shape;1888;p65"/>
          <p:cNvCxnSpPr/>
          <p:nvPr/>
        </p:nvCxnSpPr>
        <p:spPr>
          <a:xfrm>
            <a:off x="-391850" y="2819600"/>
            <a:ext cx="9928200" cy="0"/>
          </a:xfrm>
          <a:prstGeom prst="straightConnector1">
            <a:avLst/>
          </a:prstGeom>
          <a:noFill/>
          <a:ln w="19050" cap="flat" cmpd="sng">
            <a:solidFill>
              <a:schemeClr val="dk1"/>
            </a:solidFill>
            <a:prstDash val="solid"/>
            <a:round/>
            <a:headEnd type="none" w="med" len="med"/>
            <a:tailEnd type="none" w="med" len="med"/>
          </a:ln>
        </p:spPr>
      </p:cxnSp>
      <p:pic>
        <p:nvPicPr>
          <p:cNvPr id="62" name="Picture 61">
            <a:extLst>
              <a:ext uri="{FF2B5EF4-FFF2-40B4-BE49-F238E27FC236}">
                <a16:creationId xmlns:a16="http://schemas.microsoft.com/office/drawing/2014/main" id="{F43960C0-B4FD-48BC-9E2B-D84A716B399A}"/>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descr="A picture containing person, indoor, posing&#10;&#10;Description automatically generated">
            <a:extLst>
              <a:ext uri="{FF2B5EF4-FFF2-40B4-BE49-F238E27FC236}">
                <a16:creationId xmlns:a16="http://schemas.microsoft.com/office/drawing/2014/main" id="{1184D620-A1EE-4E4E-9484-1BC954A81D2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3956719" y="1122078"/>
            <a:ext cx="1230547" cy="1722766"/>
          </a:xfrm>
          <a:prstGeom prst="rect">
            <a:avLst/>
          </a:prstGeom>
        </p:spPr>
      </p:pic>
      <p:pic>
        <p:nvPicPr>
          <p:cNvPr id="11" name="Picture 10" descr="A picture containing person&#10;&#10;Description automatically generated">
            <a:extLst>
              <a:ext uri="{FF2B5EF4-FFF2-40B4-BE49-F238E27FC236}">
                <a16:creationId xmlns:a16="http://schemas.microsoft.com/office/drawing/2014/main" id="{3B2A656E-8A1E-469E-A74A-7D39914CB01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Lst>
          </a:blip>
          <a:stretch>
            <a:fillRect/>
          </a:stretch>
        </p:blipFill>
        <p:spPr>
          <a:xfrm>
            <a:off x="1246429" y="1131439"/>
            <a:ext cx="1396940" cy="1678800"/>
          </a:xfrm>
          <a:prstGeom prst="rect">
            <a:avLst/>
          </a:prstGeom>
        </p:spPr>
      </p:pic>
      <p:pic>
        <p:nvPicPr>
          <p:cNvPr id="13" name="Picture 12" descr="A person posing for the camera&#10;&#10;Description automatically generated with medium confidence">
            <a:extLst>
              <a:ext uri="{FF2B5EF4-FFF2-40B4-BE49-F238E27FC236}">
                <a16:creationId xmlns:a16="http://schemas.microsoft.com/office/drawing/2014/main" id="{348F34F7-7972-4B5E-85B9-265B9E38B2A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6583813" y="645886"/>
            <a:ext cx="1200823" cy="21802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341086" y="0"/>
            <a:ext cx="7810474"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Insurance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0027DBC9-9106-4909-94DF-80B2D7FF4AE2}"/>
              </a:ext>
            </a:extLst>
          </p:cNvPr>
          <p:cNvPicPr>
            <a:picLocks noChangeAspect="1"/>
          </p:cNvPicPr>
          <p:nvPr/>
        </p:nvPicPr>
        <p:blipFill>
          <a:blip r:embed="rId4"/>
          <a:stretch>
            <a:fillRect/>
          </a:stretch>
        </p:blipFill>
        <p:spPr>
          <a:xfrm>
            <a:off x="1010825" y="795878"/>
            <a:ext cx="7124433" cy="4160751"/>
          </a:xfrm>
          <a:prstGeom prst="rect">
            <a:avLst/>
          </a:prstGeom>
        </p:spPr>
      </p:pic>
    </p:spTree>
    <p:extLst>
      <p:ext uri="{BB962C8B-B14F-4D97-AF65-F5344CB8AC3E}">
        <p14:creationId xmlns:p14="http://schemas.microsoft.com/office/powerpoint/2010/main" val="19088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341086" y="0"/>
            <a:ext cx="7810474"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Pharma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45BCCE5A-FF02-41CA-B182-9A60FC579DCE}"/>
              </a:ext>
            </a:extLst>
          </p:cNvPr>
          <p:cNvPicPr>
            <a:picLocks noChangeAspect="1"/>
          </p:cNvPicPr>
          <p:nvPr/>
        </p:nvPicPr>
        <p:blipFill>
          <a:blip r:embed="rId4"/>
          <a:stretch>
            <a:fillRect/>
          </a:stretch>
        </p:blipFill>
        <p:spPr>
          <a:xfrm>
            <a:off x="1059543" y="804300"/>
            <a:ext cx="6865257" cy="4097140"/>
          </a:xfrm>
          <a:prstGeom prst="rect">
            <a:avLst/>
          </a:prstGeom>
          <a:ln>
            <a:solidFill>
              <a:schemeClr val="accent3"/>
            </a:solidFill>
          </a:ln>
        </p:spPr>
      </p:pic>
    </p:spTree>
    <p:extLst>
      <p:ext uri="{BB962C8B-B14F-4D97-AF65-F5344CB8AC3E}">
        <p14:creationId xmlns:p14="http://schemas.microsoft.com/office/powerpoint/2010/main" val="420995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803" name="Google Shape;803;p45"/>
          <p:cNvSpPr txBox="1">
            <a:spLocks noGrp="1"/>
          </p:cNvSpPr>
          <p:nvPr>
            <p:ph type="title"/>
          </p:nvPr>
        </p:nvSpPr>
        <p:spPr>
          <a:xfrm>
            <a:off x="0" y="0"/>
            <a:ext cx="8151560" cy="80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Application User Interface – Government Admin Login Page</a:t>
            </a:r>
            <a:endParaRPr b="1" dirty="0"/>
          </a:p>
        </p:txBody>
      </p:sp>
      <p:pic>
        <p:nvPicPr>
          <p:cNvPr id="6" name="Picture 5">
            <a:extLst>
              <a:ext uri="{FF2B5EF4-FFF2-40B4-BE49-F238E27FC236}">
                <a16:creationId xmlns:a16="http://schemas.microsoft.com/office/drawing/2014/main" id="{74BFFD38-52C3-4044-BCB5-BDBAD12FE4A2}"/>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a:extLst>
              <a:ext uri="{FF2B5EF4-FFF2-40B4-BE49-F238E27FC236}">
                <a16:creationId xmlns:a16="http://schemas.microsoft.com/office/drawing/2014/main" id="{854463E5-BDD0-4F4B-BF02-71BDF02BEA4C}"/>
              </a:ext>
            </a:extLst>
          </p:cNvPr>
          <p:cNvPicPr>
            <a:picLocks noChangeAspect="1"/>
          </p:cNvPicPr>
          <p:nvPr/>
        </p:nvPicPr>
        <p:blipFill>
          <a:blip r:embed="rId4"/>
          <a:stretch>
            <a:fillRect/>
          </a:stretch>
        </p:blipFill>
        <p:spPr>
          <a:xfrm>
            <a:off x="1197429" y="700485"/>
            <a:ext cx="6692762" cy="4268843"/>
          </a:xfrm>
          <a:prstGeom prst="rect">
            <a:avLst/>
          </a:prstGeom>
        </p:spPr>
      </p:pic>
    </p:spTree>
    <p:extLst>
      <p:ext uri="{BB962C8B-B14F-4D97-AF65-F5344CB8AC3E}">
        <p14:creationId xmlns:p14="http://schemas.microsoft.com/office/powerpoint/2010/main" val="259694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61"/>
          <p:cNvSpPr/>
          <p:nvPr/>
        </p:nvSpPr>
        <p:spPr>
          <a:xfrm rot="5400000">
            <a:off x="6640638" y="2971903"/>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1" name="Google Shape;1711;p61"/>
          <p:cNvCxnSpPr>
            <a:cxnSpLocks/>
          </p:cNvCxnSpPr>
          <p:nvPr/>
        </p:nvCxnSpPr>
        <p:spPr>
          <a:xfrm rot="10800000">
            <a:off x="5552756" y="3027725"/>
            <a:ext cx="1087800" cy="0"/>
          </a:xfrm>
          <a:prstGeom prst="straightConnector1">
            <a:avLst/>
          </a:prstGeom>
          <a:noFill/>
          <a:ln w="19050" cap="flat" cmpd="sng">
            <a:solidFill>
              <a:schemeClr val="dk1"/>
            </a:solidFill>
            <a:prstDash val="solid"/>
            <a:round/>
            <a:headEnd type="none" w="med" len="med"/>
            <a:tailEnd type="none" w="med" len="med"/>
          </a:ln>
        </p:spPr>
      </p:cxnSp>
      <p:sp>
        <p:nvSpPr>
          <p:cNvPr id="1712" name="Google Shape;1712;p61"/>
          <p:cNvSpPr/>
          <p:nvPr/>
        </p:nvSpPr>
        <p:spPr>
          <a:xfrm rot="5400000">
            <a:off x="6068936" y="1836076"/>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1"/>
          <p:cNvSpPr/>
          <p:nvPr/>
        </p:nvSpPr>
        <p:spPr>
          <a:xfrm rot="5400000">
            <a:off x="6068936" y="4107731"/>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1"/>
          <p:cNvSpPr/>
          <p:nvPr/>
        </p:nvSpPr>
        <p:spPr>
          <a:xfrm>
            <a:off x="4980988"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grpSp>
        <p:nvGrpSpPr>
          <p:cNvPr id="1715" name="Google Shape;1715;p61"/>
          <p:cNvGrpSpPr/>
          <p:nvPr/>
        </p:nvGrpSpPr>
        <p:grpSpPr>
          <a:xfrm>
            <a:off x="3704529" y="2367212"/>
            <a:ext cx="1764545" cy="1278282"/>
            <a:chOff x="3704529" y="2367212"/>
            <a:chExt cx="1764545" cy="1278282"/>
          </a:xfrm>
        </p:grpSpPr>
        <p:sp>
          <p:nvSpPr>
            <p:cNvPr id="1716" name="Google Shape;1716;p61"/>
            <p:cNvSpPr/>
            <p:nvPr/>
          </p:nvSpPr>
          <p:spPr>
            <a:xfrm>
              <a:off x="4295211" y="2367212"/>
              <a:ext cx="583182" cy="314923"/>
            </a:xfrm>
            <a:custGeom>
              <a:avLst/>
              <a:gdLst/>
              <a:ahLst/>
              <a:cxnLst/>
              <a:rect l="l" t="t" r="r" b="b"/>
              <a:pathLst>
                <a:path w="18196" h="9826" extrusionOk="0">
                  <a:moveTo>
                    <a:pt x="14203" y="2156"/>
                  </a:moveTo>
                  <a:cubicBezTo>
                    <a:pt x="15005" y="2156"/>
                    <a:pt x="15656" y="2808"/>
                    <a:pt x="15656" y="3610"/>
                  </a:cubicBezTo>
                  <a:lnTo>
                    <a:pt x="15656" y="8021"/>
                  </a:lnTo>
                  <a:cubicBezTo>
                    <a:pt x="15656" y="8806"/>
                    <a:pt x="15005" y="9458"/>
                    <a:pt x="14203" y="9458"/>
                  </a:cubicBezTo>
                  <a:lnTo>
                    <a:pt x="3977" y="9458"/>
                  </a:lnTo>
                  <a:cubicBezTo>
                    <a:pt x="3175" y="9458"/>
                    <a:pt x="2540" y="8806"/>
                    <a:pt x="2540" y="8021"/>
                  </a:cubicBezTo>
                  <a:lnTo>
                    <a:pt x="2540" y="3610"/>
                  </a:lnTo>
                  <a:cubicBezTo>
                    <a:pt x="2540" y="2808"/>
                    <a:pt x="3175" y="2156"/>
                    <a:pt x="3977" y="2156"/>
                  </a:cubicBezTo>
                  <a:close/>
                  <a:moveTo>
                    <a:pt x="2005" y="0"/>
                  </a:moveTo>
                  <a:cubicBezTo>
                    <a:pt x="903" y="0"/>
                    <a:pt x="0" y="903"/>
                    <a:pt x="0" y="2022"/>
                  </a:cubicBezTo>
                  <a:lnTo>
                    <a:pt x="0" y="7820"/>
                  </a:lnTo>
                  <a:cubicBezTo>
                    <a:pt x="0" y="8923"/>
                    <a:pt x="903" y="9825"/>
                    <a:pt x="2005" y="9825"/>
                  </a:cubicBezTo>
                  <a:lnTo>
                    <a:pt x="16191" y="9825"/>
                  </a:lnTo>
                  <a:cubicBezTo>
                    <a:pt x="17294" y="9825"/>
                    <a:pt x="18196" y="8923"/>
                    <a:pt x="18196" y="7820"/>
                  </a:cubicBezTo>
                  <a:lnTo>
                    <a:pt x="18196" y="2022"/>
                  </a:lnTo>
                  <a:cubicBezTo>
                    <a:pt x="18196" y="903"/>
                    <a:pt x="17294" y="0"/>
                    <a:pt x="16191" y="0"/>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1"/>
            <p:cNvSpPr/>
            <p:nvPr/>
          </p:nvSpPr>
          <p:spPr>
            <a:xfrm>
              <a:off x="3846992" y="2484483"/>
              <a:ext cx="234574" cy="65895"/>
            </a:xfrm>
            <a:custGeom>
              <a:avLst/>
              <a:gdLst/>
              <a:ahLst/>
              <a:cxnLst/>
              <a:rect l="l" t="t" r="r" b="b"/>
              <a:pathLst>
                <a:path w="7319" h="2056" extrusionOk="0">
                  <a:moveTo>
                    <a:pt x="1370" y="1"/>
                  </a:moveTo>
                  <a:cubicBezTo>
                    <a:pt x="0" y="1"/>
                    <a:pt x="0" y="2056"/>
                    <a:pt x="1370" y="2056"/>
                  </a:cubicBezTo>
                  <a:lnTo>
                    <a:pt x="6299" y="2056"/>
                  </a:lnTo>
                  <a:cubicBezTo>
                    <a:pt x="6851" y="2056"/>
                    <a:pt x="7319" y="1588"/>
                    <a:pt x="7319" y="1037"/>
                  </a:cubicBezTo>
                  <a:cubicBezTo>
                    <a:pt x="7319" y="468"/>
                    <a:pt x="6851" y="1"/>
                    <a:pt x="6299"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1"/>
            <p:cNvSpPr/>
            <p:nvPr/>
          </p:nvSpPr>
          <p:spPr>
            <a:xfrm>
              <a:off x="5081333" y="2484483"/>
              <a:ext cx="234061" cy="65895"/>
            </a:xfrm>
            <a:custGeom>
              <a:avLst/>
              <a:gdLst/>
              <a:ahLst/>
              <a:cxnLst/>
              <a:rect l="l" t="t" r="r" b="b"/>
              <a:pathLst>
                <a:path w="7303" h="2056" extrusionOk="0">
                  <a:moveTo>
                    <a:pt x="1354" y="1"/>
                  </a:moveTo>
                  <a:cubicBezTo>
                    <a:pt x="0" y="1"/>
                    <a:pt x="0" y="2056"/>
                    <a:pt x="1354" y="2056"/>
                  </a:cubicBezTo>
                  <a:lnTo>
                    <a:pt x="6283" y="2056"/>
                  </a:lnTo>
                  <a:cubicBezTo>
                    <a:pt x="6851" y="2056"/>
                    <a:pt x="7302" y="1588"/>
                    <a:pt x="7302" y="1037"/>
                  </a:cubicBezTo>
                  <a:cubicBezTo>
                    <a:pt x="7302" y="468"/>
                    <a:pt x="6851" y="1"/>
                    <a:pt x="6283"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1"/>
            <p:cNvSpPr/>
            <p:nvPr/>
          </p:nvSpPr>
          <p:spPr>
            <a:xfrm>
              <a:off x="3704529" y="2524642"/>
              <a:ext cx="1764545" cy="1120853"/>
            </a:xfrm>
            <a:custGeom>
              <a:avLst/>
              <a:gdLst/>
              <a:ahLst/>
              <a:cxnLst/>
              <a:rect l="l" t="t" r="r" b="b"/>
              <a:pathLst>
                <a:path w="55056" h="34972" extrusionOk="0">
                  <a:moveTo>
                    <a:pt x="2440" y="1"/>
                  </a:moveTo>
                  <a:cubicBezTo>
                    <a:pt x="1087" y="1"/>
                    <a:pt x="1" y="1104"/>
                    <a:pt x="1" y="2457"/>
                  </a:cubicBezTo>
                  <a:lnTo>
                    <a:pt x="1" y="27353"/>
                  </a:lnTo>
                  <a:cubicBezTo>
                    <a:pt x="101" y="27336"/>
                    <a:pt x="201" y="27336"/>
                    <a:pt x="318" y="27336"/>
                  </a:cubicBezTo>
                  <a:cubicBezTo>
                    <a:pt x="4362" y="27336"/>
                    <a:pt x="7436" y="30995"/>
                    <a:pt x="6734" y="34972"/>
                  </a:cubicBezTo>
                  <a:lnTo>
                    <a:pt x="48322" y="34972"/>
                  </a:lnTo>
                  <a:cubicBezTo>
                    <a:pt x="47620" y="30995"/>
                    <a:pt x="50695" y="27336"/>
                    <a:pt x="54738" y="27336"/>
                  </a:cubicBezTo>
                  <a:cubicBezTo>
                    <a:pt x="54838" y="27336"/>
                    <a:pt x="54955" y="27336"/>
                    <a:pt x="55055" y="27353"/>
                  </a:cubicBezTo>
                  <a:lnTo>
                    <a:pt x="55055" y="2457"/>
                  </a:lnTo>
                  <a:cubicBezTo>
                    <a:pt x="55055" y="1104"/>
                    <a:pt x="53969" y="1"/>
                    <a:pt x="52616"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1"/>
            <p:cNvSpPr/>
            <p:nvPr/>
          </p:nvSpPr>
          <p:spPr>
            <a:xfrm>
              <a:off x="3704529" y="2524642"/>
              <a:ext cx="1764545" cy="1120853"/>
            </a:xfrm>
            <a:custGeom>
              <a:avLst/>
              <a:gdLst/>
              <a:ahLst/>
              <a:cxnLst/>
              <a:rect l="l" t="t" r="r" b="b"/>
              <a:pathLst>
                <a:path w="55056" h="34972" extrusionOk="0">
                  <a:moveTo>
                    <a:pt x="2440" y="1"/>
                  </a:moveTo>
                  <a:cubicBezTo>
                    <a:pt x="1087" y="1"/>
                    <a:pt x="1" y="1104"/>
                    <a:pt x="1" y="2457"/>
                  </a:cubicBezTo>
                  <a:lnTo>
                    <a:pt x="1" y="27353"/>
                  </a:lnTo>
                  <a:cubicBezTo>
                    <a:pt x="101" y="27336"/>
                    <a:pt x="201" y="27336"/>
                    <a:pt x="318" y="27336"/>
                  </a:cubicBezTo>
                  <a:cubicBezTo>
                    <a:pt x="4362" y="27336"/>
                    <a:pt x="7436" y="30995"/>
                    <a:pt x="6734" y="34972"/>
                  </a:cubicBezTo>
                  <a:lnTo>
                    <a:pt x="48322" y="34972"/>
                  </a:lnTo>
                  <a:cubicBezTo>
                    <a:pt x="47620" y="30995"/>
                    <a:pt x="50695" y="27336"/>
                    <a:pt x="54738" y="27336"/>
                  </a:cubicBezTo>
                  <a:cubicBezTo>
                    <a:pt x="54838" y="27336"/>
                    <a:pt x="54955" y="27336"/>
                    <a:pt x="55055" y="27353"/>
                  </a:cubicBezTo>
                  <a:lnTo>
                    <a:pt x="55055" y="2457"/>
                  </a:lnTo>
                  <a:cubicBezTo>
                    <a:pt x="55055" y="1104"/>
                    <a:pt x="53969" y="1"/>
                    <a:pt x="52616" y="1"/>
                  </a:cubicBezTo>
                  <a:close/>
                </a:path>
              </a:pathLst>
            </a:custGeom>
            <a:solidFill>
              <a:srgbClr val="FFFFFF">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1"/>
            <p:cNvSpPr/>
            <p:nvPr/>
          </p:nvSpPr>
          <p:spPr>
            <a:xfrm>
              <a:off x="3704529" y="3400729"/>
              <a:ext cx="238356" cy="244766"/>
            </a:xfrm>
            <a:custGeom>
              <a:avLst/>
              <a:gdLst/>
              <a:ahLst/>
              <a:cxnLst/>
              <a:rect l="l" t="t" r="r" b="b"/>
              <a:pathLst>
                <a:path w="7437" h="7637" extrusionOk="0">
                  <a:moveTo>
                    <a:pt x="318" y="1"/>
                  </a:moveTo>
                  <a:cubicBezTo>
                    <a:pt x="201" y="1"/>
                    <a:pt x="101" y="1"/>
                    <a:pt x="1" y="18"/>
                  </a:cubicBezTo>
                  <a:lnTo>
                    <a:pt x="1" y="5197"/>
                  </a:lnTo>
                  <a:cubicBezTo>
                    <a:pt x="1" y="6534"/>
                    <a:pt x="1087" y="7637"/>
                    <a:pt x="2440" y="7637"/>
                  </a:cubicBezTo>
                  <a:lnTo>
                    <a:pt x="6734" y="7637"/>
                  </a:lnTo>
                  <a:cubicBezTo>
                    <a:pt x="7436" y="3660"/>
                    <a:pt x="4362" y="1"/>
                    <a:pt x="318"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1"/>
            <p:cNvSpPr/>
            <p:nvPr/>
          </p:nvSpPr>
          <p:spPr>
            <a:xfrm>
              <a:off x="5230750" y="3400729"/>
              <a:ext cx="238324" cy="244766"/>
            </a:xfrm>
            <a:custGeom>
              <a:avLst/>
              <a:gdLst/>
              <a:ahLst/>
              <a:cxnLst/>
              <a:rect l="l" t="t" r="r" b="b"/>
              <a:pathLst>
                <a:path w="7436" h="7637" extrusionOk="0">
                  <a:moveTo>
                    <a:pt x="7118" y="1"/>
                  </a:moveTo>
                  <a:cubicBezTo>
                    <a:pt x="3075" y="1"/>
                    <a:pt x="0" y="3643"/>
                    <a:pt x="702" y="7637"/>
                  </a:cubicBezTo>
                  <a:lnTo>
                    <a:pt x="4996" y="7637"/>
                  </a:lnTo>
                  <a:cubicBezTo>
                    <a:pt x="6349" y="7637"/>
                    <a:pt x="7435" y="6534"/>
                    <a:pt x="7435" y="5197"/>
                  </a:cubicBezTo>
                  <a:lnTo>
                    <a:pt x="7435" y="18"/>
                  </a:lnTo>
                  <a:cubicBezTo>
                    <a:pt x="7335" y="1"/>
                    <a:pt x="7218" y="1"/>
                    <a:pt x="7118" y="1"/>
                  </a:cubicBezTo>
                  <a:close/>
                </a:path>
              </a:pathLst>
            </a:custGeom>
            <a:solidFill>
              <a:srgbClr val="000000">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1"/>
            <p:cNvSpPr/>
            <p:nvPr/>
          </p:nvSpPr>
          <p:spPr>
            <a:xfrm>
              <a:off x="3844043" y="2622779"/>
              <a:ext cx="45799" cy="738624"/>
            </a:xfrm>
            <a:custGeom>
              <a:avLst/>
              <a:gdLst/>
              <a:ahLst/>
              <a:cxnLst/>
              <a:rect l="l" t="t" r="r" b="b"/>
              <a:pathLst>
                <a:path w="1429" h="23046" extrusionOk="0">
                  <a:moveTo>
                    <a:pt x="717" y="1"/>
                  </a:moveTo>
                  <a:cubicBezTo>
                    <a:pt x="360" y="1"/>
                    <a:pt x="0" y="239"/>
                    <a:pt x="9" y="715"/>
                  </a:cubicBezTo>
                  <a:lnTo>
                    <a:pt x="9" y="22319"/>
                  </a:lnTo>
                  <a:cubicBezTo>
                    <a:pt x="0" y="22804"/>
                    <a:pt x="360" y="23046"/>
                    <a:pt x="717" y="23046"/>
                  </a:cubicBezTo>
                  <a:cubicBezTo>
                    <a:pt x="1074" y="23046"/>
                    <a:pt x="1429" y="22804"/>
                    <a:pt x="1412" y="22319"/>
                  </a:cubicBezTo>
                  <a:lnTo>
                    <a:pt x="1412" y="715"/>
                  </a:lnTo>
                  <a:cubicBezTo>
                    <a:pt x="1429" y="239"/>
                    <a:pt x="1074" y="1"/>
                    <a:pt x="717"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1"/>
            <p:cNvSpPr/>
            <p:nvPr/>
          </p:nvSpPr>
          <p:spPr>
            <a:xfrm>
              <a:off x="4023715" y="2623997"/>
              <a:ext cx="46056" cy="939834"/>
            </a:xfrm>
            <a:custGeom>
              <a:avLst/>
              <a:gdLst/>
              <a:ahLst/>
              <a:cxnLst/>
              <a:rect l="l" t="t" r="r" b="b"/>
              <a:pathLst>
                <a:path w="1437" h="29324" extrusionOk="0">
                  <a:moveTo>
                    <a:pt x="719" y="0"/>
                  </a:moveTo>
                  <a:cubicBezTo>
                    <a:pt x="376" y="0"/>
                    <a:pt x="33" y="226"/>
                    <a:pt x="17" y="677"/>
                  </a:cubicBezTo>
                  <a:lnTo>
                    <a:pt x="17" y="28597"/>
                  </a:lnTo>
                  <a:cubicBezTo>
                    <a:pt x="0" y="29081"/>
                    <a:pt x="359" y="29324"/>
                    <a:pt x="719" y="29324"/>
                  </a:cubicBezTo>
                  <a:cubicBezTo>
                    <a:pt x="1078" y="29324"/>
                    <a:pt x="1437" y="29081"/>
                    <a:pt x="1420" y="28597"/>
                  </a:cubicBezTo>
                  <a:lnTo>
                    <a:pt x="1420" y="677"/>
                  </a:lnTo>
                  <a:cubicBezTo>
                    <a:pt x="1404" y="226"/>
                    <a:pt x="1061" y="0"/>
                    <a:pt x="719"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1"/>
            <p:cNvSpPr/>
            <p:nvPr/>
          </p:nvSpPr>
          <p:spPr>
            <a:xfrm>
              <a:off x="4204157" y="2623196"/>
              <a:ext cx="45030" cy="939834"/>
            </a:xfrm>
            <a:custGeom>
              <a:avLst/>
              <a:gdLst/>
              <a:ahLst/>
              <a:cxnLst/>
              <a:rect l="l" t="t" r="r" b="b"/>
              <a:pathLst>
                <a:path w="1405" h="29324" extrusionOk="0">
                  <a:moveTo>
                    <a:pt x="703" y="0"/>
                  </a:moveTo>
                  <a:cubicBezTo>
                    <a:pt x="352" y="0"/>
                    <a:pt x="1" y="234"/>
                    <a:pt x="1" y="702"/>
                  </a:cubicBezTo>
                  <a:lnTo>
                    <a:pt x="1" y="28622"/>
                  </a:lnTo>
                  <a:cubicBezTo>
                    <a:pt x="1" y="29090"/>
                    <a:pt x="352" y="29324"/>
                    <a:pt x="703" y="29324"/>
                  </a:cubicBezTo>
                  <a:cubicBezTo>
                    <a:pt x="1053" y="29324"/>
                    <a:pt x="1404" y="29090"/>
                    <a:pt x="1404" y="28622"/>
                  </a:cubicBezTo>
                  <a:lnTo>
                    <a:pt x="1404" y="702"/>
                  </a:lnTo>
                  <a:cubicBezTo>
                    <a:pt x="1404" y="234"/>
                    <a:pt x="1053" y="0"/>
                    <a:pt x="703"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1"/>
            <p:cNvSpPr/>
            <p:nvPr/>
          </p:nvSpPr>
          <p:spPr>
            <a:xfrm>
              <a:off x="4383829" y="2623580"/>
              <a:ext cx="45832" cy="939866"/>
            </a:xfrm>
            <a:custGeom>
              <a:avLst/>
              <a:gdLst/>
              <a:ahLst/>
              <a:cxnLst/>
              <a:rect l="l" t="t" r="r" b="b"/>
              <a:pathLst>
                <a:path w="1430" h="29325" extrusionOk="0">
                  <a:moveTo>
                    <a:pt x="717" y="1"/>
                  </a:moveTo>
                  <a:cubicBezTo>
                    <a:pt x="372" y="1"/>
                    <a:pt x="26" y="230"/>
                    <a:pt x="9" y="690"/>
                  </a:cubicBezTo>
                  <a:lnTo>
                    <a:pt x="9" y="28610"/>
                  </a:lnTo>
                  <a:cubicBezTo>
                    <a:pt x="1" y="29086"/>
                    <a:pt x="360" y="29324"/>
                    <a:pt x="717" y="29324"/>
                  </a:cubicBezTo>
                  <a:cubicBezTo>
                    <a:pt x="1074" y="29324"/>
                    <a:pt x="1429" y="29086"/>
                    <a:pt x="1412" y="28610"/>
                  </a:cubicBezTo>
                  <a:lnTo>
                    <a:pt x="1412" y="690"/>
                  </a:lnTo>
                  <a:cubicBezTo>
                    <a:pt x="1404" y="230"/>
                    <a:pt x="1062" y="1"/>
                    <a:pt x="717"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1"/>
            <p:cNvSpPr/>
            <p:nvPr/>
          </p:nvSpPr>
          <p:spPr>
            <a:xfrm>
              <a:off x="4564046" y="2623997"/>
              <a:ext cx="45543" cy="939834"/>
            </a:xfrm>
            <a:custGeom>
              <a:avLst/>
              <a:gdLst/>
              <a:ahLst/>
              <a:cxnLst/>
              <a:rect l="l" t="t" r="r" b="b"/>
              <a:pathLst>
                <a:path w="1421" h="29324" extrusionOk="0">
                  <a:moveTo>
                    <a:pt x="704" y="0"/>
                  </a:moveTo>
                  <a:cubicBezTo>
                    <a:pt x="363" y="0"/>
                    <a:pt x="25" y="226"/>
                    <a:pt x="17" y="677"/>
                  </a:cubicBezTo>
                  <a:lnTo>
                    <a:pt x="17" y="28597"/>
                  </a:lnTo>
                  <a:cubicBezTo>
                    <a:pt x="0" y="29081"/>
                    <a:pt x="355" y="29324"/>
                    <a:pt x="710" y="29324"/>
                  </a:cubicBezTo>
                  <a:cubicBezTo>
                    <a:pt x="1065" y="29324"/>
                    <a:pt x="1420" y="29081"/>
                    <a:pt x="1404" y="28597"/>
                  </a:cubicBezTo>
                  <a:lnTo>
                    <a:pt x="1404" y="677"/>
                  </a:lnTo>
                  <a:cubicBezTo>
                    <a:pt x="1387" y="226"/>
                    <a:pt x="1044" y="0"/>
                    <a:pt x="704"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1"/>
            <p:cNvSpPr/>
            <p:nvPr/>
          </p:nvSpPr>
          <p:spPr>
            <a:xfrm>
              <a:off x="4743975" y="2623997"/>
              <a:ext cx="45543" cy="939834"/>
            </a:xfrm>
            <a:custGeom>
              <a:avLst/>
              <a:gdLst/>
              <a:ahLst/>
              <a:cxnLst/>
              <a:rect l="l" t="t" r="r" b="b"/>
              <a:pathLst>
                <a:path w="1421" h="29324" extrusionOk="0">
                  <a:moveTo>
                    <a:pt x="704" y="0"/>
                  </a:moveTo>
                  <a:cubicBezTo>
                    <a:pt x="363" y="0"/>
                    <a:pt x="25" y="226"/>
                    <a:pt x="17" y="677"/>
                  </a:cubicBezTo>
                  <a:lnTo>
                    <a:pt x="17" y="28597"/>
                  </a:lnTo>
                  <a:cubicBezTo>
                    <a:pt x="0" y="29081"/>
                    <a:pt x="355" y="29324"/>
                    <a:pt x="710" y="29324"/>
                  </a:cubicBezTo>
                  <a:cubicBezTo>
                    <a:pt x="1065" y="29324"/>
                    <a:pt x="1420" y="29081"/>
                    <a:pt x="1404" y="28597"/>
                  </a:cubicBezTo>
                  <a:lnTo>
                    <a:pt x="1404" y="677"/>
                  </a:lnTo>
                  <a:cubicBezTo>
                    <a:pt x="1387" y="226"/>
                    <a:pt x="1044" y="0"/>
                    <a:pt x="704" y="0"/>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1"/>
            <p:cNvSpPr/>
            <p:nvPr/>
          </p:nvSpPr>
          <p:spPr>
            <a:xfrm>
              <a:off x="4923904" y="2623580"/>
              <a:ext cx="45543" cy="939866"/>
            </a:xfrm>
            <a:custGeom>
              <a:avLst/>
              <a:gdLst/>
              <a:ahLst/>
              <a:cxnLst/>
              <a:rect l="l" t="t" r="r" b="b"/>
              <a:pathLst>
                <a:path w="1421" h="29325" extrusionOk="0">
                  <a:moveTo>
                    <a:pt x="710" y="1"/>
                  </a:moveTo>
                  <a:cubicBezTo>
                    <a:pt x="368" y="1"/>
                    <a:pt x="25" y="230"/>
                    <a:pt x="17" y="690"/>
                  </a:cubicBezTo>
                  <a:lnTo>
                    <a:pt x="17" y="28610"/>
                  </a:lnTo>
                  <a:cubicBezTo>
                    <a:pt x="0" y="29086"/>
                    <a:pt x="355" y="29324"/>
                    <a:pt x="710" y="29324"/>
                  </a:cubicBezTo>
                  <a:cubicBezTo>
                    <a:pt x="1065" y="29324"/>
                    <a:pt x="1420" y="29086"/>
                    <a:pt x="1404" y="28610"/>
                  </a:cubicBezTo>
                  <a:lnTo>
                    <a:pt x="1404" y="690"/>
                  </a:lnTo>
                  <a:cubicBezTo>
                    <a:pt x="1395" y="230"/>
                    <a:pt x="1053" y="1"/>
                    <a:pt x="710"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1"/>
            <p:cNvSpPr/>
            <p:nvPr/>
          </p:nvSpPr>
          <p:spPr>
            <a:xfrm>
              <a:off x="5103832" y="2623580"/>
              <a:ext cx="45543" cy="939866"/>
            </a:xfrm>
            <a:custGeom>
              <a:avLst/>
              <a:gdLst/>
              <a:ahLst/>
              <a:cxnLst/>
              <a:rect l="l" t="t" r="r" b="b"/>
              <a:pathLst>
                <a:path w="1421" h="29325" extrusionOk="0">
                  <a:moveTo>
                    <a:pt x="710" y="1"/>
                  </a:moveTo>
                  <a:cubicBezTo>
                    <a:pt x="368" y="1"/>
                    <a:pt x="25" y="230"/>
                    <a:pt x="17" y="690"/>
                  </a:cubicBezTo>
                  <a:lnTo>
                    <a:pt x="17" y="28610"/>
                  </a:lnTo>
                  <a:cubicBezTo>
                    <a:pt x="0" y="29086"/>
                    <a:pt x="355" y="29324"/>
                    <a:pt x="710" y="29324"/>
                  </a:cubicBezTo>
                  <a:cubicBezTo>
                    <a:pt x="1065" y="29324"/>
                    <a:pt x="1420" y="29086"/>
                    <a:pt x="1404" y="28610"/>
                  </a:cubicBezTo>
                  <a:lnTo>
                    <a:pt x="1404" y="690"/>
                  </a:lnTo>
                  <a:cubicBezTo>
                    <a:pt x="1395" y="230"/>
                    <a:pt x="1053" y="1"/>
                    <a:pt x="710"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1"/>
            <p:cNvSpPr/>
            <p:nvPr/>
          </p:nvSpPr>
          <p:spPr>
            <a:xfrm>
              <a:off x="5283761" y="2622779"/>
              <a:ext cx="45799" cy="738624"/>
            </a:xfrm>
            <a:custGeom>
              <a:avLst/>
              <a:gdLst/>
              <a:ahLst/>
              <a:cxnLst/>
              <a:rect l="l" t="t" r="r" b="b"/>
              <a:pathLst>
                <a:path w="1429" h="23046" extrusionOk="0">
                  <a:moveTo>
                    <a:pt x="713" y="1"/>
                  </a:moveTo>
                  <a:cubicBezTo>
                    <a:pt x="355" y="1"/>
                    <a:pt x="0" y="239"/>
                    <a:pt x="17" y="715"/>
                  </a:cubicBezTo>
                  <a:lnTo>
                    <a:pt x="17" y="22319"/>
                  </a:lnTo>
                  <a:cubicBezTo>
                    <a:pt x="0" y="22804"/>
                    <a:pt x="355" y="23046"/>
                    <a:pt x="713" y="23046"/>
                  </a:cubicBezTo>
                  <a:cubicBezTo>
                    <a:pt x="1070" y="23046"/>
                    <a:pt x="1429" y="22804"/>
                    <a:pt x="1421" y="22319"/>
                  </a:cubicBezTo>
                  <a:lnTo>
                    <a:pt x="1421" y="715"/>
                  </a:lnTo>
                  <a:cubicBezTo>
                    <a:pt x="1429" y="239"/>
                    <a:pt x="1070" y="1"/>
                    <a:pt x="713" y="1"/>
                  </a:cubicBezTo>
                  <a:close/>
                </a:path>
              </a:pathLst>
            </a:custGeom>
            <a:solidFill>
              <a:srgbClr val="000000">
                <a:alpha val="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1"/>
            <p:cNvSpPr/>
            <p:nvPr/>
          </p:nvSpPr>
          <p:spPr>
            <a:xfrm>
              <a:off x="4179542" y="2761299"/>
              <a:ext cx="790449" cy="663563"/>
            </a:xfrm>
            <a:custGeom>
              <a:avLst/>
              <a:gdLst/>
              <a:ahLst/>
              <a:cxnLst/>
              <a:rect l="l" t="t" r="r" b="b"/>
              <a:pathLst>
                <a:path w="24663" h="20704" extrusionOk="0">
                  <a:moveTo>
                    <a:pt x="18220" y="0"/>
                  </a:moveTo>
                  <a:cubicBezTo>
                    <a:pt x="16014" y="0"/>
                    <a:pt x="13905" y="1128"/>
                    <a:pt x="12699" y="3076"/>
                  </a:cubicBezTo>
                  <a:cubicBezTo>
                    <a:pt x="11474" y="1075"/>
                    <a:pt x="9353" y="5"/>
                    <a:pt x="7199" y="5"/>
                  </a:cubicBezTo>
                  <a:cubicBezTo>
                    <a:pt x="5738" y="5"/>
                    <a:pt x="4263" y="496"/>
                    <a:pt x="3041" y="1522"/>
                  </a:cubicBezTo>
                  <a:cubicBezTo>
                    <a:pt x="34" y="4079"/>
                    <a:pt x="0" y="8724"/>
                    <a:pt x="2974" y="11314"/>
                  </a:cubicBezTo>
                  <a:lnTo>
                    <a:pt x="12114" y="20453"/>
                  </a:lnTo>
                  <a:cubicBezTo>
                    <a:pt x="12281" y="20620"/>
                    <a:pt x="12494" y="20704"/>
                    <a:pt x="12707" y="20704"/>
                  </a:cubicBezTo>
                  <a:cubicBezTo>
                    <a:pt x="12920" y="20704"/>
                    <a:pt x="13133" y="20620"/>
                    <a:pt x="13300" y="20453"/>
                  </a:cubicBezTo>
                  <a:lnTo>
                    <a:pt x="22440" y="11314"/>
                  </a:lnTo>
                  <a:cubicBezTo>
                    <a:pt x="23843" y="10094"/>
                    <a:pt x="24645" y="8323"/>
                    <a:pt x="24645" y="6451"/>
                  </a:cubicBezTo>
                  <a:cubicBezTo>
                    <a:pt x="24662" y="3561"/>
                    <a:pt x="22741" y="1021"/>
                    <a:pt x="19950" y="236"/>
                  </a:cubicBezTo>
                  <a:cubicBezTo>
                    <a:pt x="19376" y="77"/>
                    <a:pt x="18795" y="0"/>
                    <a:pt x="1822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1"/>
            <p:cNvSpPr/>
            <p:nvPr/>
          </p:nvSpPr>
          <p:spPr>
            <a:xfrm>
              <a:off x="4452640" y="2947157"/>
              <a:ext cx="268323" cy="268323"/>
            </a:xfrm>
            <a:custGeom>
              <a:avLst/>
              <a:gdLst/>
              <a:ahLst/>
              <a:cxnLst/>
              <a:rect l="l" t="t" r="r" b="b"/>
              <a:pathLst>
                <a:path w="8372" h="8372" extrusionOk="0">
                  <a:moveTo>
                    <a:pt x="3275" y="1"/>
                  </a:moveTo>
                  <a:cubicBezTo>
                    <a:pt x="3075" y="1"/>
                    <a:pt x="2908" y="151"/>
                    <a:pt x="2908" y="352"/>
                  </a:cubicBezTo>
                  <a:lnTo>
                    <a:pt x="2908" y="2908"/>
                  </a:lnTo>
                  <a:lnTo>
                    <a:pt x="368" y="2908"/>
                  </a:lnTo>
                  <a:cubicBezTo>
                    <a:pt x="168" y="2908"/>
                    <a:pt x="1" y="3075"/>
                    <a:pt x="1" y="3276"/>
                  </a:cubicBezTo>
                  <a:lnTo>
                    <a:pt x="1" y="5097"/>
                  </a:lnTo>
                  <a:cubicBezTo>
                    <a:pt x="1" y="5297"/>
                    <a:pt x="168" y="5448"/>
                    <a:pt x="368" y="5448"/>
                  </a:cubicBezTo>
                  <a:lnTo>
                    <a:pt x="2908" y="5448"/>
                  </a:lnTo>
                  <a:lnTo>
                    <a:pt x="2908" y="8004"/>
                  </a:lnTo>
                  <a:cubicBezTo>
                    <a:pt x="2908" y="8205"/>
                    <a:pt x="3075" y="8372"/>
                    <a:pt x="3275" y="8372"/>
                  </a:cubicBezTo>
                  <a:lnTo>
                    <a:pt x="5097" y="8372"/>
                  </a:lnTo>
                  <a:cubicBezTo>
                    <a:pt x="5297" y="8372"/>
                    <a:pt x="5464" y="8205"/>
                    <a:pt x="5464" y="8004"/>
                  </a:cubicBezTo>
                  <a:lnTo>
                    <a:pt x="5464" y="5448"/>
                  </a:lnTo>
                  <a:lnTo>
                    <a:pt x="8004" y="5448"/>
                  </a:lnTo>
                  <a:cubicBezTo>
                    <a:pt x="8205" y="5448"/>
                    <a:pt x="8372" y="5297"/>
                    <a:pt x="8372" y="5097"/>
                  </a:cubicBezTo>
                  <a:lnTo>
                    <a:pt x="8372" y="3276"/>
                  </a:lnTo>
                  <a:cubicBezTo>
                    <a:pt x="8372" y="3075"/>
                    <a:pt x="8205" y="2908"/>
                    <a:pt x="8004" y="2908"/>
                  </a:cubicBezTo>
                  <a:lnTo>
                    <a:pt x="5464" y="2908"/>
                  </a:lnTo>
                  <a:lnTo>
                    <a:pt x="5464" y="352"/>
                  </a:lnTo>
                  <a:cubicBezTo>
                    <a:pt x="5464" y="151"/>
                    <a:pt x="5297" y="1"/>
                    <a:pt x="50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61"/>
          <p:cNvSpPr/>
          <p:nvPr/>
        </p:nvSpPr>
        <p:spPr>
          <a:xfrm rot="10800000" flipH="1">
            <a:off x="4980988" y="3836742"/>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cxnSp>
        <p:nvCxnSpPr>
          <p:cNvPr id="1735" name="Google Shape;1735;p61"/>
          <p:cNvCxnSpPr>
            <a:stCxn id="1736" idx="4"/>
          </p:cNvCxnSpPr>
          <p:nvPr/>
        </p:nvCxnSpPr>
        <p:spPr>
          <a:xfrm>
            <a:off x="2503063" y="3030853"/>
            <a:ext cx="1088100" cy="0"/>
          </a:xfrm>
          <a:prstGeom prst="straightConnector1">
            <a:avLst/>
          </a:prstGeom>
          <a:noFill/>
          <a:ln w="19050" cap="flat" cmpd="sng">
            <a:solidFill>
              <a:schemeClr val="dk1"/>
            </a:solidFill>
            <a:prstDash val="solid"/>
            <a:round/>
            <a:headEnd type="none" w="med" len="med"/>
            <a:tailEnd type="none" w="med" len="med"/>
          </a:ln>
        </p:spPr>
      </p:cxnSp>
      <p:sp>
        <p:nvSpPr>
          <p:cNvPr id="1737" name="Google Shape;1737;p61"/>
          <p:cNvSpPr/>
          <p:nvPr/>
        </p:nvSpPr>
        <p:spPr>
          <a:xfrm rot="-5400000" flipH="1">
            <a:off x="2957164" y="1836075"/>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1"/>
          <p:cNvSpPr/>
          <p:nvPr/>
        </p:nvSpPr>
        <p:spPr>
          <a:xfrm rot="-5400000" flipH="1">
            <a:off x="2957164" y="4107731"/>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1"/>
          <p:cNvSpPr/>
          <p:nvPr/>
        </p:nvSpPr>
        <p:spPr>
          <a:xfrm flipH="1">
            <a:off x="3075107" y="1898925"/>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40" name="Google Shape;1740;p61"/>
          <p:cNvSpPr/>
          <p:nvPr/>
        </p:nvSpPr>
        <p:spPr>
          <a:xfrm rot="10800000">
            <a:off x="3075107" y="3836742"/>
            <a:ext cx="1087906" cy="331354"/>
          </a:xfrm>
          <a:custGeom>
            <a:avLst/>
            <a:gdLst/>
            <a:ahLst/>
            <a:cxnLst/>
            <a:rect l="l" t="t" r="r" b="b"/>
            <a:pathLst>
              <a:path w="43538" h="13233" extrusionOk="0">
                <a:moveTo>
                  <a:pt x="43538" y="0"/>
                </a:moveTo>
                <a:lnTo>
                  <a:pt x="0" y="0"/>
                </a:lnTo>
                <a:lnTo>
                  <a:pt x="0" y="13233"/>
                </a:lnTo>
              </a:path>
            </a:pathLst>
          </a:custGeom>
          <a:noFill/>
          <a:ln w="19050" cap="flat" cmpd="sng">
            <a:solidFill>
              <a:schemeClr val="dk1"/>
            </a:solidFill>
            <a:prstDash val="solid"/>
            <a:round/>
            <a:headEnd type="none" w="med" len="med"/>
            <a:tailEnd type="none" w="med" len="med"/>
          </a:ln>
        </p:spPr>
      </p:sp>
      <p:sp>
        <p:nvSpPr>
          <p:cNvPr id="1736" name="Google Shape;1736;p61"/>
          <p:cNvSpPr/>
          <p:nvPr/>
        </p:nvSpPr>
        <p:spPr>
          <a:xfrm rot="-5400000" flipH="1">
            <a:off x="2385163" y="2971903"/>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Advanced Features - Unique Selling Point</a:t>
            </a:r>
            <a:endParaRPr b="1" dirty="0"/>
          </a:p>
        </p:txBody>
      </p:sp>
      <p:sp>
        <p:nvSpPr>
          <p:cNvPr id="1743" name="Google Shape;1743;p61"/>
          <p:cNvSpPr txBox="1">
            <a:spLocks noGrp="1"/>
          </p:cNvSpPr>
          <p:nvPr>
            <p:ph type="subTitle" idx="2"/>
          </p:nvPr>
        </p:nvSpPr>
        <p:spPr>
          <a:xfrm>
            <a:off x="905164" y="1576575"/>
            <a:ext cx="1960911"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t>Real- Time Google Maps Accessibility</a:t>
            </a:r>
          </a:p>
        </p:txBody>
      </p:sp>
      <p:sp>
        <p:nvSpPr>
          <p:cNvPr id="1745" name="Google Shape;1745;p61"/>
          <p:cNvSpPr txBox="1">
            <a:spLocks noGrp="1"/>
          </p:cNvSpPr>
          <p:nvPr>
            <p:ph type="subTitle" idx="4"/>
          </p:nvPr>
        </p:nvSpPr>
        <p:spPr>
          <a:xfrm>
            <a:off x="443345" y="3801159"/>
            <a:ext cx="2422730" cy="63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t>Print &amp; Download Documents</a:t>
            </a:r>
            <a:endParaRPr sz="1600" dirty="0"/>
          </a:p>
        </p:txBody>
      </p:sp>
      <p:sp>
        <p:nvSpPr>
          <p:cNvPr id="1746" name="Google Shape;1746;p61"/>
          <p:cNvSpPr txBox="1">
            <a:spLocks noGrp="1"/>
          </p:cNvSpPr>
          <p:nvPr>
            <p:ph type="subTitle" idx="6"/>
          </p:nvPr>
        </p:nvSpPr>
        <p:spPr>
          <a:xfrm>
            <a:off x="583015" y="2682135"/>
            <a:ext cx="1764545" cy="636900"/>
          </a:xfrm>
          <a:prstGeom prst="rect">
            <a:avLst/>
          </a:prstGeom>
        </p:spPr>
        <p:txBody>
          <a:bodyPr spcFirstLastPara="1" wrap="square" lIns="91425" tIns="91425" rIns="91425" bIns="91425" anchor="ctr" anchorCtr="0">
            <a:noAutofit/>
          </a:bodyPr>
          <a:lstStyle/>
          <a:p>
            <a:pPr marL="0" indent="0"/>
            <a:r>
              <a:rPr lang="en" sz="1600" dirty="0"/>
              <a:t> Real- time Email Notification</a:t>
            </a:r>
            <a:endParaRPr sz="1600" dirty="0"/>
          </a:p>
        </p:txBody>
      </p:sp>
      <p:sp>
        <p:nvSpPr>
          <p:cNvPr id="1749" name="Google Shape;1749;p61"/>
          <p:cNvSpPr txBox="1">
            <a:spLocks noGrp="1"/>
          </p:cNvSpPr>
          <p:nvPr>
            <p:ph type="subTitle" idx="8"/>
          </p:nvPr>
        </p:nvSpPr>
        <p:spPr>
          <a:xfrm flipH="1">
            <a:off x="5756078" y="1618826"/>
            <a:ext cx="1887020" cy="636900"/>
          </a:xfrm>
          <a:prstGeom prst="rect">
            <a:avLst/>
          </a:prstGeom>
        </p:spPr>
        <p:txBody>
          <a:bodyPr spcFirstLastPara="1" wrap="square" lIns="91425" tIns="91425" rIns="91425" bIns="91425" anchor="ctr" anchorCtr="0">
            <a:noAutofit/>
          </a:bodyPr>
          <a:lstStyle/>
          <a:p>
            <a:pPr marL="0" indent="0" algn="r"/>
            <a:r>
              <a:rPr lang="en" sz="1600" dirty="0"/>
              <a:t>Live Webcam  Image Capture</a:t>
            </a:r>
            <a:endParaRPr sz="1600" dirty="0"/>
          </a:p>
        </p:txBody>
      </p:sp>
      <p:sp>
        <p:nvSpPr>
          <p:cNvPr id="1751" name="Google Shape;1751;p61"/>
          <p:cNvSpPr txBox="1">
            <a:spLocks noGrp="1"/>
          </p:cNvSpPr>
          <p:nvPr>
            <p:ph type="subTitle" idx="13"/>
          </p:nvPr>
        </p:nvSpPr>
        <p:spPr>
          <a:xfrm flipH="1">
            <a:off x="6113787" y="3836742"/>
            <a:ext cx="1087799" cy="636900"/>
          </a:xfrm>
          <a:prstGeom prst="rect">
            <a:avLst/>
          </a:prstGeom>
        </p:spPr>
        <p:txBody>
          <a:bodyPr spcFirstLastPara="1" wrap="square" lIns="91425" tIns="91425" rIns="91425" bIns="91425" anchor="ctr" anchorCtr="0">
            <a:noAutofit/>
          </a:bodyPr>
          <a:lstStyle/>
          <a:p>
            <a:pPr marL="0" indent="0" algn="r"/>
            <a:r>
              <a:rPr lang="en" sz="1600" dirty="0"/>
              <a:t>Real-Time Analytics</a:t>
            </a:r>
            <a:endParaRPr sz="1600" dirty="0"/>
          </a:p>
        </p:txBody>
      </p:sp>
      <p:sp>
        <p:nvSpPr>
          <p:cNvPr id="1752" name="Google Shape;1752;p61"/>
          <p:cNvSpPr txBox="1">
            <a:spLocks noGrp="1"/>
          </p:cNvSpPr>
          <p:nvPr>
            <p:ph type="subTitle" idx="15"/>
          </p:nvPr>
        </p:nvSpPr>
        <p:spPr>
          <a:xfrm flipH="1">
            <a:off x="6849900" y="2709275"/>
            <a:ext cx="1574100" cy="6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Real-Time SMS Notification</a:t>
            </a:r>
            <a:endParaRPr sz="1600" dirty="0"/>
          </a:p>
        </p:txBody>
      </p:sp>
      <p:pic>
        <p:nvPicPr>
          <p:cNvPr id="15" name="Picture 14" descr="A picture containing text, sign, vector graphics&#10;&#10;Description automatically generated">
            <a:extLst>
              <a:ext uri="{FF2B5EF4-FFF2-40B4-BE49-F238E27FC236}">
                <a16:creationId xmlns:a16="http://schemas.microsoft.com/office/drawing/2014/main" id="{B08678AC-E8EE-4FA5-840E-04FCC1A9EC6C}"/>
              </a:ext>
            </a:extLst>
          </p:cNvPr>
          <p:cNvPicPr>
            <a:picLocks noChangeAspect="1"/>
          </p:cNvPicPr>
          <p:nvPr/>
        </p:nvPicPr>
        <p:blipFill>
          <a:blip r:embed="rId3"/>
          <a:stretch>
            <a:fillRect/>
          </a:stretch>
        </p:blipFill>
        <p:spPr>
          <a:xfrm>
            <a:off x="3424452" y="3689549"/>
            <a:ext cx="419591" cy="419591"/>
          </a:xfrm>
          <a:prstGeom prst="rect">
            <a:avLst/>
          </a:prstGeom>
        </p:spPr>
      </p:pic>
      <p:pic>
        <p:nvPicPr>
          <p:cNvPr id="17" name="Picture 16" descr="Icon&#10;&#10;Description automatically generated">
            <a:extLst>
              <a:ext uri="{FF2B5EF4-FFF2-40B4-BE49-F238E27FC236}">
                <a16:creationId xmlns:a16="http://schemas.microsoft.com/office/drawing/2014/main" id="{D56D9BD9-1725-4647-9A92-8A2C5BCBD5D1}"/>
              </a:ext>
            </a:extLst>
          </p:cNvPr>
          <p:cNvPicPr>
            <a:picLocks noChangeAspect="1"/>
          </p:cNvPicPr>
          <p:nvPr/>
        </p:nvPicPr>
        <p:blipFill>
          <a:blip r:embed="rId4"/>
          <a:stretch>
            <a:fillRect/>
          </a:stretch>
        </p:blipFill>
        <p:spPr>
          <a:xfrm>
            <a:off x="3071306" y="3779208"/>
            <a:ext cx="345220" cy="345220"/>
          </a:xfrm>
          <a:prstGeom prst="rect">
            <a:avLst/>
          </a:prstGeom>
        </p:spPr>
      </p:pic>
      <p:pic>
        <p:nvPicPr>
          <p:cNvPr id="21" name="Picture 20" descr="Icon&#10;&#10;Description automatically generated">
            <a:extLst>
              <a:ext uri="{FF2B5EF4-FFF2-40B4-BE49-F238E27FC236}">
                <a16:creationId xmlns:a16="http://schemas.microsoft.com/office/drawing/2014/main" id="{9640B2EF-3063-4D47-B808-08DC83491097}"/>
              </a:ext>
            </a:extLst>
          </p:cNvPr>
          <p:cNvPicPr>
            <a:picLocks noChangeAspect="1"/>
          </p:cNvPicPr>
          <p:nvPr/>
        </p:nvPicPr>
        <p:blipFill>
          <a:blip r:embed="rId5"/>
          <a:stretch>
            <a:fillRect/>
          </a:stretch>
        </p:blipFill>
        <p:spPr>
          <a:xfrm>
            <a:off x="3071305" y="1395790"/>
            <a:ext cx="397607" cy="397607"/>
          </a:xfrm>
          <a:prstGeom prst="rect">
            <a:avLst/>
          </a:prstGeom>
        </p:spPr>
      </p:pic>
      <p:pic>
        <p:nvPicPr>
          <p:cNvPr id="23" name="Picture 22" descr="Icon&#10;&#10;Description automatically generated">
            <a:extLst>
              <a:ext uri="{FF2B5EF4-FFF2-40B4-BE49-F238E27FC236}">
                <a16:creationId xmlns:a16="http://schemas.microsoft.com/office/drawing/2014/main" id="{770C6FEE-91A3-45C6-B372-F0D0E864611E}"/>
              </a:ext>
            </a:extLst>
          </p:cNvPr>
          <p:cNvPicPr>
            <a:picLocks noChangeAspect="1"/>
          </p:cNvPicPr>
          <p:nvPr/>
        </p:nvPicPr>
        <p:blipFill>
          <a:blip r:embed="rId6"/>
          <a:stretch>
            <a:fillRect/>
          </a:stretch>
        </p:blipFill>
        <p:spPr>
          <a:xfrm>
            <a:off x="5524940" y="1411631"/>
            <a:ext cx="431123" cy="431123"/>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D648362C-7A04-4290-AF13-CA8BC57FF504}"/>
              </a:ext>
            </a:extLst>
          </p:cNvPr>
          <p:cNvPicPr>
            <a:picLocks noChangeAspect="1"/>
          </p:cNvPicPr>
          <p:nvPr/>
        </p:nvPicPr>
        <p:blipFill>
          <a:blip r:embed="rId7"/>
          <a:stretch>
            <a:fillRect/>
          </a:stretch>
        </p:blipFill>
        <p:spPr>
          <a:xfrm>
            <a:off x="6113787" y="2472976"/>
            <a:ext cx="526769" cy="526769"/>
          </a:xfrm>
          <a:prstGeom prst="rect">
            <a:avLst/>
          </a:prstGeom>
        </p:spPr>
      </p:pic>
      <p:pic>
        <p:nvPicPr>
          <p:cNvPr id="27" name="Picture 26" descr="Icon&#10;&#10;Description automatically generated">
            <a:extLst>
              <a:ext uri="{FF2B5EF4-FFF2-40B4-BE49-F238E27FC236}">
                <a16:creationId xmlns:a16="http://schemas.microsoft.com/office/drawing/2014/main" id="{56B47FD3-3B3B-4FE2-9011-6F56B187940F}"/>
              </a:ext>
            </a:extLst>
          </p:cNvPr>
          <p:cNvPicPr>
            <a:picLocks noChangeAspect="1"/>
          </p:cNvPicPr>
          <p:nvPr/>
        </p:nvPicPr>
        <p:blipFill>
          <a:blip r:embed="rId8"/>
          <a:stretch>
            <a:fillRect/>
          </a:stretch>
        </p:blipFill>
        <p:spPr>
          <a:xfrm flipH="1">
            <a:off x="2494278" y="2585746"/>
            <a:ext cx="406345" cy="406345"/>
          </a:xfrm>
          <a:prstGeom prst="rect">
            <a:avLst/>
          </a:prstGeom>
        </p:spPr>
      </p:pic>
      <p:pic>
        <p:nvPicPr>
          <p:cNvPr id="3" name="Picture 2" descr="Icon&#10;&#10;Description automatically generated">
            <a:extLst>
              <a:ext uri="{FF2B5EF4-FFF2-40B4-BE49-F238E27FC236}">
                <a16:creationId xmlns:a16="http://schemas.microsoft.com/office/drawing/2014/main" id="{A7B2A53F-3D97-4286-83C8-E4BD60A87330}"/>
              </a:ext>
            </a:extLst>
          </p:cNvPr>
          <p:cNvPicPr>
            <a:picLocks noChangeAspect="1"/>
          </p:cNvPicPr>
          <p:nvPr/>
        </p:nvPicPr>
        <p:blipFill>
          <a:blip r:embed="rId9"/>
          <a:stretch>
            <a:fillRect/>
          </a:stretch>
        </p:blipFill>
        <p:spPr>
          <a:xfrm>
            <a:off x="5582346" y="3713264"/>
            <a:ext cx="406345" cy="406345"/>
          </a:xfrm>
          <a:prstGeom prst="rect">
            <a:avLst/>
          </a:prstGeom>
        </p:spPr>
      </p:pic>
      <p:pic>
        <p:nvPicPr>
          <p:cNvPr id="48" name="Picture 47">
            <a:extLst>
              <a:ext uri="{FF2B5EF4-FFF2-40B4-BE49-F238E27FC236}">
                <a16:creationId xmlns:a16="http://schemas.microsoft.com/office/drawing/2014/main" id="{FA5AEA38-F8FB-4F96-9031-CCE5C2D2DB5B}"/>
              </a:ext>
            </a:extLst>
          </p:cNvPr>
          <p:cNvPicPr>
            <a:picLocks noChangeAspect="1"/>
          </p:cNvPicPr>
          <p:nvPr/>
        </p:nvPicPr>
        <p:blipFill>
          <a:blip r:embed="rId10"/>
          <a:stretch>
            <a:fillRect/>
          </a:stretch>
        </p:blipFill>
        <p:spPr>
          <a:xfrm>
            <a:off x="8151560" y="98814"/>
            <a:ext cx="882371" cy="882371"/>
          </a:xfrm>
          <a:prstGeom prst="rect">
            <a:avLst/>
          </a:prstGeom>
        </p:spPr>
      </p:pic>
      <p:cxnSp>
        <p:nvCxnSpPr>
          <p:cNvPr id="49" name="Google Shape;1711;p61">
            <a:extLst>
              <a:ext uri="{FF2B5EF4-FFF2-40B4-BE49-F238E27FC236}">
                <a16:creationId xmlns:a16="http://schemas.microsoft.com/office/drawing/2014/main" id="{E4B12C2D-D9FD-452D-AC6A-98BEC647795A}"/>
              </a:ext>
            </a:extLst>
          </p:cNvPr>
          <p:cNvCxnSpPr>
            <a:cxnSpLocks/>
          </p:cNvCxnSpPr>
          <p:nvPr/>
        </p:nvCxnSpPr>
        <p:spPr>
          <a:xfrm flipV="1">
            <a:off x="4581630" y="3779208"/>
            <a:ext cx="0" cy="824292"/>
          </a:xfrm>
          <a:prstGeom prst="straightConnector1">
            <a:avLst/>
          </a:prstGeom>
          <a:noFill/>
          <a:ln w="19050" cap="flat" cmpd="sng">
            <a:solidFill>
              <a:schemeClr val="dk1"/>
            </a:solidFill>
            <a:prstDash val="solid"/>
            <a:round/>
            <a:headEnd type="none" w="med" len="med"/>
            <a:tailEnd type="none" w="med" len="med"/>
          </a:ln>
        </p:spPr>
      </p:cxnSp>
      <p:sp>
        <p:nvSpPr>
          <p:cNvPr id="51" name="Google Shape;1713;p61">
            <a:extLst>
              <a:ext uri="{FF2B5EF4-FFF2-40B4-BE49-F238E27FC236}">
                <a16:creationId xmlns:a16="http://schemas.microsoft.com/office/drawing/2014/main" id="{62366227-BD4C-44EF-8EA2-321D4520AB88}"/>
              </a:ext>
            </a:extLst>
          </p:cNvPr>
          <p:cNvSpPr/>
          <p:nvPr/>
        </p:nvSpPr>
        <p:spPr>
          <a:xfrm rot="5400000">
            <a:off x="4530032" y="4603500"/>
            <a:ext cx="117900" cy="117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2F08441-3775-4798-A2E5-3FE9788A8CE8}"/>
              </a:ext>
            </a:extLst>
          </p:cNvPr>
          <p:cNvSpPr txBox="1"/>
          <p:nvPr/>
        </p:nvSpPr>
        <p:spPr>
          <a:xfrm>
            <a:off x="3874939" y="4728521"/>
            <a:ext cx="1692047" cy="338554"/>
          </a:xfrm>
          <a:prstGeom prst="rect">
            <a:avLst/>
          </a:prstGeom>
          <a:noFill/>
        </p:spPr>
        <p:txBody>
          <a:bodyPr wrap="square" rtlCol="0">
            <a:spAutoFit/>
          </a:bodyPr>
          <a:lstStyle/>
          <a:p>
            <a:pPr algn="r">
              <a:buClr>
                <a:schemeClr val="dk1"/>
              </a:buClr>
              <a:buSzPts val="1000"/>
            </a:pPr>
            <a:r>
              <a:rPr lang="en-US" sz="1600" dirty="0">
                <a:solidFill>
                  <a:schemeClr val="dk1"/>
                </a:solidFill>
                <a:latin typeface="Hind"/>
                <a:cs typeface="Hind"/>
                <a:sym typeface="Hind"/>
              </a:rPr>
              <a:t>File Attachments</a:t>
            </a:r>
          </a:p>
        </p:txBody>
      </p:sp>
      <p:pic>
        <p:nvPicPr>
          <p:cNvPr id="6" name="Picture 5" descr="Logo&#10;&#10;Description automatically generated">
            <a:extLst>
              <a:ext uri="{FF2B5EF4-FFF2-40B4-BE49-F238E27FC236}">
                <a16:creationId xmlns:a16="http://schemas.microsoft.com/office/drawing/2014/main" id="{301DDADD-7B13-47F2-AADF-67A7135798AF}"/>
              </a:ext>
            </a:extLst>
          </p:cNvPr>
          <p:cNvPicPr>
            <a:picLocks noChangeAspect="1"/>
          </p:cNvPicPr>
          <p:nvPr/>
        </p:nvPicPr>
        <p:blipFill>
          <a:blip r:embed="rId11"/>
          <a:stretch>
            <a:fillRect/>
          </a:stretch>
        </p:blipFill>
        <p:spPr>
          <a:xfrm>
            <a:off x="4662446" y="4310241"/>
            <a:ext cx="271106" cy="271106"/>
          </a:xfrm>
          <a:prstGeom prst="rect">
            <a:avLst/>
          </a:prstGeom>
        </p:spPr>
      </p:pic>
      <p:pic>
        <p:nvPicPr>
          <p:cNvPr id="8" name="Picture 7" descr="Icon&#10;&#10;Description automatically generated">
            <a:extLst>
              <a:ext uri="{FF2B5EF4-FFF2-40B4-BE49-F238E27FC236}">
                <a16:creationId xmlns:a16="http://schemas.microsoft.com/office/drawing/2014/main" id="{A1E7B5CB-C502-45E5-97A4-FC81E182307B}"/>
              </a:ext>
            </a:extLst>
          </p:cNvPr>
          <p:cNvPicPr>
            <a:picLocks noChangeAspect="1"/>
          </p:cNvPicPr>
          <p:nvPr/>
        </p:nvPicPr>
        <p:blipFill>
          <a:blip r:embed="rId12"/>
          <a:stretch>
            <a:fillRect/>
          </a:stretch>
        </p:blipFill>
        <p:spPr>
          <a:xfrm>
            <a:off x="4248770" y="4283813"/>
            <a:ext cx="298921" cy="298921"/>
          </a:xfrm>
          <a:prstGeom prst="rect">
            <a:avLst/>
          </a:prstGeom>
        </p:spPr>
      </p:pic>
      <p:pic>
        <p:nvPicPr>
          <p:cNvPr id="10" name="Picture 9" descr="Icon&#10;&#10;Description automatically generated">
            <a:extLst>
              <a:ext uri="{FF2B5EF4-FFF2-40B4-BE49-F238E27FC236}">
                <a16:creationId xmlns:a16="http://schemas.microsoft.com/office/drawing/2014/main" id="{2840608F-FB6A-4E98-8AD2-ADB4BF8894C5}"/>
              </a:ext>
            </a:extLst>
          </p:cNvPr>
          <p:cNvPicPr>
            <a:picLocks noChangeAspect="1"/>
          </p:cNvPicPr>
          <p:nvPr/>
        </p:nvPicPr>
        <p:blipFill>
          <a:blip r:embed="rId13"/>
          <a:stretch>
            <a:fillRect/>
          </a:stretch>
        </p:blipFill>
        <p:spPr>
          <a:xfrm>
            <a:off x="4969535" y="4334986"/>
            <a:ext cx="268514" cy="268514"/>
          </a:xfrm>
          <a:prstGeom prst="rect">
            <a:avLst/>
          </a:prstGeom>
        </p:spPr>
      </p:pic>
    </p:spTree>
    <p:extLst>
      <p:ext uri="{BB962C8B-B14F-4D97-AF65-F5344CB8AC3E}">
        <p14:creationId xmlns:p14="http://schemas.microsoft.com/office/powerpoint/2010/main" val="403213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C777-4043-49C5-9991-D67E04B5366A}"/>
              </a:ext>
            </a:extLst>
          </p:cNvPr>
          <p:cNvSpPr>
            <a:spLocks noGrp="1"/>
          </p:cNvSpPr>
          <p:nvPr>
            <p:ph type="title"/>
          </p:nvPr>
        </p:nvSpPr>
        <p:spPr>
          <a:xfrm>
            <a:off x="720000" y="431143"/>
            <a:ext cx="7704000" cy="320400"/>
          </a:xfrm>
        </p:spPr>
        <p:txBody>
          <a:bodyPr/>
          <a:lstStyle/>
          <a:p>
            <a:r>
              <a:rPr lang="en-US" b="1" dirty="0"/>
              <a:t>Real Time Google Maps Accessibility</a:t>
            </a:r>
          </a:p>
        </p:txBody>
      </p:sp>
      <p:pic>
        <p:nvPicPr>
          <p:cNvPr id="17" name="Picture 16" descr="Graphical user interface, map&#10;&#10;Description automatically generated">
            <a:extLst>
              <a:ext uri="{FF2B5EF4-FFF2-40B4-BE49-F238E27FC236}">
                <a16:creationId xmlns:a16="http://schemas.microsoft.com/office/drawing/2014/main" id="{907FA7C4-1B88-4B11-8213-A59C7F1B4BB7}"/>
              </a:ext>
            </a:extLst>
          </p:cNvPr>
          <p:cNvPicPr>
            <a:picLocks noChangeAspect="1"/>
          </p:cNvPicPr>
          <p:nvPr/>
        </p:nvPicPr>
        <p:blipFill>
          <a:blip r:embed="rId2"/>
          <a:stretch>
            <a:fillRect/>
          </a:stretch>
        </p:blipFill>
        <p:spPr>
          <a:xfrm>
            <a:off x="1270000" y="972457"/>
            <a:ext cx="6870686" cy="3989835"/>
          </a:xfrm>
          <a:prstGeom prst="rect">
            <a:avLst/>
          </a:prstGeom>
          <a:ln>
            <a:solidFill>
              <a:schemeClr val="accent3"/>
            </a:solidFill>
          </a:ln>
        </p:spPr>
      </p:pic>
      <p:pic>
        <p:nvPicPr>
          <p:cNvPr id="18" name="Picture 17">
            <a:extLst>
              <a:ext uri="{FF2B5EF4-FFF2-40B4-BE49-F238E27FC236}">
                <a16:creationId xmlns:a16="http://schemas.microsoft.com/office/drawing/2014/main" id="{5E47A810-4D7F-4524-B54B-EED849B5473B}"/>
              </a:ext>
            </a:extLst>
          </p:cNvPr>
          <p:cNvPicPr>
            <a:picLocks noChangeAspect="1"/>
          </p:cNvPicPr>
          <p:nvPr/>
        </p:nvPicPr>
        <p:blipFill>
          <a:blip r:embed="rId3"/>
          <a:stretch>
            <a:fillRect/>
          </a:stretch>
        </p:blipFill>
        <p:spPr>
          <a:xfrm>
            <a:off x="8151560" y="55271"/>
            <a:ext cx="882371" cy="882371"/>
          </a:xfrm>
          <a:prstGeom prst="rect">
            <a:avLst/>
          </a:prstGeom>
        </p:spPr>
      </p:pic>
    </p:spTree>
    <p:extLst>
      <p:ext uri="{BB962C8B-B14F-4D97-AF65-F5344CB8AC3E}">
        <p14:creationId xmlns:p14="http://schemas.microsoft.com/office/powerpoint/2010/main" val="40504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4801"/>
            <a:ext cx="7704000" cy="320400"/>
          </a:xfrm>
        </p:spPr>
        <p:txBody>
          <a:bodyPr/>
          <a:lstStyle/>
          <a:p>
            <a:r>
              <a:rPr lang="en-US" b="1" dirty="0"/>
              <a:t>Real-Time Email Notification</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14" name="Picture 13" descr="Graphical user interface, text, application, Teams&#10;&#10;Description automatically generated">
            <a:extLst>
              <a:ext uri="{FF2B5EF4-FFF2-40B4-BE49-F238E27FC236}">
                <a16:creationId xmlns:a16="http://schemas.microsoft.com/office/drawing/2014/main" id="{9748CDEA-C081-467B-9895-19A93AFA08E4}"/>
              </a:ext>
            </a:extLst>
          </p:cNvPr>
          <p:cNvPicPr>
            <a:picLocks noChangeAspect="1"/>
          </p:cNvPicPr>
          <p:nvPr/>
        </p:nvPicPr>
        <p:blipFill>
          <a:blip r:embed="rId3"/>
          <a:stretch>
            <a:fillRect/>
          </a:stretch>
        </p:blipFill>
        <p:spPr>
          <a:xfrm>
            <a:off x="957943" y="937642"/>
            <a:ext cx="7046686" cy="3901057"/>
          </a:xfrm>
          <a:prstGeom prst="rect">
            <a:avLst/>
          </a:prstGeom>
        </p:spPr>
      </p:pic>
    </p:spTree>
    <p:extLst>
      <p:ext uri="{BB962C8B-B14F-4D97-AF65-F5344CB8AC3E}">
        <p14:creationId xmlns:p14="http://schemas.microsoft.com/office/powerpoint/2010/main" val="373054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Real-Time SMS Notification</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4" name="Picture 3" descr="A screenshot of a phone&#10;&#10;Description automatically generated with low confidence">
            <a:extLst>
              <a:ext uri="{FF2B5EF4-FFF2-40B4-BE49-F238E27FC236}">
                <a16:creationId xmlns:a16="http://schemas.microsoft.com/office/drawing/2014/main" id="{6DED55D6-7CE5-46D7-A601-9B6FC016EF3B}"/>
              </a:ext>
            </a:extLst>
          </p:cNvPr>
          <p:cNvPicPr>
            <a:picLocks noChangeAspect="1"/>
          </p:cNvPicPr>
          <p:nvPr/>
        </p:nvPicPr>
        <p:blipFill>
          <a:blip r:embed="rId3"/>
          <a:stretch>
            <a:fillRect/>
          </a:stretch>
        </p:blipFill>
        <p:spPr>
          <a:xfrm>
            <a:off x="3657600" y="937642"/>
            <a:ext cx="1952171" cy="3738187"/>
          </a:xfrm>
          <a:prstGeom prst="rect">
            <a:avLst/>
          </a:prstGeom>
        </p:spPr>
      </p:pic>
    </p:spTree>
    <p:extLst>
      <p:ext uri="{BB962C8B-B14F-4D97-AF65-F5344CB8AC3E}">
        <p14:creationId xmlns:p14="http://schemas.microsoft.com/office/powerpoint/2010/main" val="2369613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Live Web-cam Image Capture</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5" name="Picture 4">
            <a:extLst>
              <a:ext uri="{FF2B5EF4-FFF2-40B4-BE49-F238E27FC236}">
                <a16:creationId xmlns:a16="http://schemas.microsoft.com/office/drawing/2014/main" id="{5A318AE9-BC06-4D0A-AEFC-272F4E788077}"/>
              </a:ext>
            </a:extLst>
          </p:cNvPr>
          <p:cNvPicPr>
            <a:picLocks noChangeAspect="1"/>
          </p:cNvPicPr>
          <p:nvPr/>
        </p:nvPicPr>
        <p:blipFill>
          <a:blip r:embed="rId3"/>
          <a:stretch>
            <a:fillRect/>
          </a:stretch>
        </p:blipFill>
        <p:spPr>
          <a:xfrm>
            <a:off x="1110342" y="893353"/>
            <a:ext cx="6923315" cy="4077790"/>
          </a:xfrm>
          <a:prstGeom prst="rect">
            <a:avLst/>
          </a:prstGeom>
          <a:ln>
            <a:solidFill>
              <a:schemeClr val="accent3"/>
            </a:solidFill>
          </a:ln>
        </p:spPr>
      </p:pic>
    </p:spTree>
    <p:extLst>
      <p:ext uri="{BB962C8B-B14F-4D97-AF65-F5344CB8AC3E}">
        <p14:creationId xmlns:p14="http://schemas.microsoft.com/office/powerpoint/2010/main" val="1939920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Print &amp; Download Documents</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4" name="Picture 3">
            <a:extLst>
              <a:ext uri="{FF2B5EF4-FFF2-40B4-BE49-F238E27FC236}">
                <a16:creationId xmlns:a16="http://schemas.microsoft.com/office/drawing/2014/main" id="{86A4E16A-6F6F-439F-906B-1233C822CAC7}"/>
              </a:ext>
            </a:extLst>
          </p:cNvPr>
          <p:cNvPicPr>
            <a:picLocks noChangeAspect="1"/>
          </p:cNvPicPr>
          <p:nvPr/>
        </p:nvPicPr>
        <p:blipFill>
          <a:blip r:embed="rId3"/>
          <a:stretch>
            <a:fillRect/>
          </a:stretch>
        </p:blipFill>
        <p:spPr>
          <a:xfrm>
            <a:off x="1139811" y="769257"/>
            <a:ext cx="6864377" cy="4066772"/>
          </a:xfrm>
          <a:prstGeom prst="rect">
            <a:avLst/>
          </a:prstGeom>
          <a:ln>
            <a:solidFill>
              <a:schemeClr val="tx2">
                <a:lumMod val="10000"/>
              </a:schemeClr>
            </a:solidFill>
          </a:ln>
        </p:spPr>
      </p:pic>
    </p:spTree>
    <p:extLst>
      <p:ext uri="{BB962C8B-B14F-4D97-AF65-F5344CB8AC3E}">
        <p14:creationId xmlns:p14="http://schemas.microsoft.com/office/powerpoint/2010/main" val="48276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0832-39A1-4CD0-88FA-0818C4BAE648}"/>
              </a:ext>
            </a:extLst>
          </p:cNvPr>
          <p:cNvSpPr>
            <a:spLocks noGrp="1"/>
          </p:cNvSpPr>
          <p:nvPr>
            <p:ph type="title"/>
          </p:nvPr>
        </p:nvSpPr>
        <p:spPr>
          <a:xfrm>
            <a:off x="720000" y="307471"/>
            <a:ext cx="7704000" cy="320400"/>
          </a:xfrm>
        </p:spPr>
        <p:txBody>
          <a:bodyPr/>
          <a:lstStyle/>
          <a:p>
            <a:r>
              <a:rPr lang="en-US" b="1" dirty="0"/>
              <a:t>File Attachments</a:t>
            </a:r>
          </a:p>
        </p:txBody>
      </p:sp>
      <p:pic>
        <p:nvPicPr>
          <p:cNvPr id="12" name="Picture 11">
            <a:extLst>
              <a:ext uri="{FF2B5EF4-FFF2-40B4-BE49-F238E27FC236}">
                <a16:creationId xmlns:a16="http://schemas.microsoft.com/office/drawing/2014/main" id="{2DA595D4-165A-474D-AD4D-54909DFEA33E}"/>
              </a:ext>
            </a:extLst>
          </p:cNvPr>
          <p:cNvPicPr>
            <a:picLocks noChangeAspect="1"/>
          </p:cNvPicPr>
          <p:nvPr/>
        </p:nvPicPr>
        <p:blipFill>
          <a:blip r:embed="rId2"/>
          <a:stretch>
            <a:fillRect/>
          </a:stretch>
        </p:blipFill>
        <p:spPr>
          <a:xfrm>
            <a:off x="8151560" y="55271"/>
            <a:ext cx="882371" cy="882371"/>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53A21965-BBD1-4C3A-8BDB-FF5BB556D168}"/>
              </a:ext>
            </a:extLst>
          </p:cNvPr>
          <p:cNvPicPr>
            <a:picLocks noChangeAspect="1"/>
          </p:cNvPicPr>
          <p:nvPr/>
        </p:nvPicPr>
        <p:blipFill>
          <a:blip r:embed="rId3"/>
          <a:stretch>
            <a:fillRect/>
          </a:stretch>
        </p:blipFill>
        <p:spPr>
          <a:xfrm>
            <a:off x="987473" y="973927"/>
            <a:ext cx="7313158" cy="4015067"/>
          </a:xfrm>
          <a:prstGeom prst="rect">
            <a:avLst/>
          </a:prstGeom>
          <a:ln>
            <a:solidFill>
              <a:schemeClr val="accent3"/>
            </a:solidFill>
          </a:ln>
        </p:spPr>
      </p:pic>
    </p:spTree>
    <p:extLst>
      <p:ext uri="{BB962C8B-B14F-4D97-AF65-F5344CB8AC3E}">
        <p14:creationId xmlns:p14="http://schemas.microsoft.com/office/powerpoint/2010/main" val="355426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6"/>
          <p:cNvSpPr txBox="1">
            <a:spLocks noGrp="1"/>
          </p:cNvSpPr>
          <p:nvPr>
            <p:ph type="body" idx="1"/>
          </p:nvPr>
        </p:nvSpPr>
        <p:spPr>
          <a:xfrm>
            <a:off x="904269" y="1114186"/>
            <a:ext cx="3152753" cy="3755556"/>
          </a:xfrm>
          <a:prstGeom prst="rect">
            <a:avLst/>
          </a:prstGeom>
        </p:spPr>
        <p:txBody>
          <a:bodyPr spcFirstLastPara="1" wrap="square" lIns="91425" tIns="91425" rIns="91425" bIns="91425" anchor="b" anchorCtr="0">
            <a:noAutofit/>
          </a:bodyPr>
          <a:lstStyle/>
          <a:p>
            <a:pPr marL="228600" lvl="0" indent="-228600" algn="l" rtl="0">
              <a:lnSpc>
                <a:spcPct val="115000"/>
              </a:lnSpc>
              <a:spcBef>
                <a:spcPts val="0"/>
              </a:spcBef>
              <a:spcAft>
                <a:spcPts val="0"/>
              </a:spcAft>
              <a:buAutoNum type="arabicPeriod"/>
            </a:pPr>
            <a:r>
              <a:rPr lang="en-US" sz="2000" dirty="0"/>
              <a:t>About the Ecosystem</a:t>
            </a:r>
          </a:p>
          <a:p>
            <a:pPr marL="228600" lvl="0" indent="-228600" algn="l" rtl="0">
              <a:lnSpc>
                <a:spcPct val="115000"/>
              </a:lnSpc>
              <a:spcBef>
                <a:spcPts val="0"/>
              </a:spcBef>
              <a:spcAft>
                <a:spcPts val="0"/>
              </a:spcAft>
              <a:buAutoNum type="arabicPeriod"/>
            </a:pPr>
            <a:r>
              <a:rPr lang="en-US" sz="2000" dirty="0"/>
              <a:t>Problem Statement</a:t>
            </a:r>
          </a:p>
          <a:p>
            <a:pPr marL="228600" lvl="0" indent="-228600" algn="l" rtl="0">
              <a:lnSpc>
                <a:spcPct val="115000"/>
              </a:lnSpc>
              <a:spcBef>
                <a:spcPts val="0"/>
              </a:spcBef>
              <a:spcAft>
                <a:spcPts val="0"/>
              </a:spcAft>
              <a:buAutoNum type="arabicPeriod"/>
            </a:pPr>
            <a:r>
              <a:rPr lang="en-US" sz="2000" dirty="0"/>
              <a:t>Project Idea</a:t>
            </a:r>
          </a:p>
          <a:p>
            <a:pPr marL="228600" lvl="0" indent="-228600" algn="l" rtl="0">
              <a:lnSpc>
                <a:spcPct val="115000"/>
              </a:lnSpc>
              <a:spcBef>
                <a:spcPts val="0"/>
              </a:spcBef>
              <a:spcAft>
                <a:spcPts val="0"/>
              </a:spcAft>
              <a:buAutoNum type="arabicPeriod"/>
            </a:pPr>
            <a:r>
              <a:rPr lang="en-US" sz="2000" dirty="0"/>
              <a:t>UML Diagram</a:t>
            </a:r>
          </a:p>
          <a:p>
            <a:pPr marL="228600" lvl="0" indent="-228600" algn="l" rtl="0">
              <a:lnSpc>
                <a:spcPct val="115000"/>
              </a:lnSpc>
              <a:spcBef>
                <a:spcPts val="0"/>
              </a:spcBef>
              <a:spcAft>
                <a:spcPts val="0"/>
              </a:spcAft>
              <a:buAutoNum type="arabicPeriod"/>
            </a:pPr>
            <a:r>
              <a:rPr lang="en-US" sz="2000" dirty="0"/>
              <a:t>Application Flowchart</a:t>
            </a:r>
          </a:p>
          <a:p>
            <a:pPr marL="228600" lvl="0" indent="-228600" algn="l" rtl="0">
              <a:lnSpc>
                <a:spcPct val="115000"/>
              </a:lnSpc>
              <a:spcBef>
                <a:spcPts val="0"/>
              </a:spcBef>
              <a:spcAft>
                <a:spcPts val="0"/>
              </a:spcAft>
              <a:buAutoNum type="arabicPeriod"/>
            </a:pPr>
            <a:r>
              <a:rPr lang="en-US" sz="2000" dirty="0"/>
              <a:t>Application User Interface</a:t>
            </a:r>
          </a:p>
          <a:p>
            <a:pPr marL="228600" lvl="0" indent="-228600" algn="l" rtl="0">
              <a:lnSpc>
                <a:spcPct val="115000"/>
              </a:lnSpc>
              <a:spcBef>
                <a:spcPts val="0"/>
              </a:spcBef>
              <a:spcAft>
                <a:spcPts val="0"/>
              </a:spcAft>
              <a:buAutoNum type="arabicPeriod"/>
            </a:pPr>
            <a:r>
              <a:rPr lang="en-US" sz="2000" dirty="0"/>
              <a:t>Advanced Features</a:t>
            </a:r>
          </a:p>
          <a:p>
            <a:pPr marL="228600" lvl="0" indent="-228600" algn="l" rtl="0">
              <a:lnSpc>
                <a:spcPct val="115000"/>
              </a:lnSpc>
              <a:spcBef>
                <a:spcPts val="0"/>
              </a:spcBef>
              <a:spcAft>
                <a:spcPts val="0"/>
              </a:spcAft>
              <a:buAutoNum type="arabicPeriod"/>
            </a:pPr>
            <a:r>
              <a:rPr lang="en-US" sz="2000" dirty="0"/>
              <a:t>Data Visualization</a:t>
            </a:r>
          </a:p>
          <a:p>
            <a:pPr marL="228600" lvl="0" indent="-228600" algn="l" rtl="0">
              <a:lnSpc>
                <a:spcPct val="115000"/>
              </a:lnSpc>
              <a:spcBef>
                <a:spcPts val="0"/>
              </a:spcBef>
              <a:spcAft>
                <a:spcPts val="0"/>
              </a:spcAft>
              <a:buAutoNum type="arabicPeriod"/>
            </a:pPr>
            <a:endParaRPr sz="2000" dirty="0"/>
          </a:p>
        </p:txBody>
      </p:sp>
      <p:sp>
        <p:nvSpPr>
          <p:cNvPr id="398" name="Google Shape;398;p3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Table of Contents</a:t>
            </a:r>
            <a:endParaRPr b="1" dirty="0"/>
          </a:p>
        </p:txBody>
      </p:sp>
      <p:grpSp>
        <p:nvGrpSpPr>
          <p:cNvPr id="399" name="Google Shape;399;p36"/>
          <p:cNvGrpSpPr/>
          <p:nvPr/>
        </p:nvGrpSpPr>
        <p:grpSpPr>
          <a:xfrm rot="-804741">
            <a:off x="6796196" y="3494377"/>
            <a:ext cx="2187672" cy="905145"/>
            <a:chOff x="238125" y="1360700"/>
            <a:chExt cx="7117075" cy="2944675"/>
          </a:xfrm>
        </p:grpSpPr>
        <p:sp>
          <p:nvSpPr>
            <p:cNvPr id="400" name="Google Shape;400;p36"/>
            <p:cNvSpPr/>
            <p:nvPr/>
          </p:nvSpPr>
          <p:spPr>
            <a:xfrm>
              <a:off x="238125" y="1728775"/>
              <a:ext cx="1226600" cy="2208525"/>
            </a:xfrm>
            <a:custGeom>
              <a:avLst/>
              <a:gdLst/>
              <a:ahLst/>
              <a:cxnLst/>
              <a:rect l="l" t="t" r="r" b="b"/>
              <a:pathLst>
                <a:path w="49064" h="88341" extrusionOk="0">
                  <a:moveTo>
                    <a:pt x="39277" y="10187"/>
                  </a:moveTo>
                  <a:lnTo>
                    <a:pt x="39277" y="78199"/>
                  </a:lnTo>
                  <a:cubicBezTo>
                    <a:pt x="22330" y="75752"/>
                    <a:pt x="9786" y="61251"/>
                    <a:pt x="9786" y="44170"/>
                  </a:cubicBezTo>
                  <a:cubicBezTo>
                    <a:pt x="9786" y="27090"/>
                    <a:pt x="22330" y="12589"/>
                    <a:pt x="39277" y="10187"/>
                  </a:cubicBezTo>
                  <a:close/>
                  <a:moveTo>
                    <a:pt x="44170" y="0"/>
                  </a:moveTo>
                  <a:cubicBezTo>
                    <a:pt x="19794" y="0"/>
                    <a:pt x="0" y="19795"/>
                    <a:pt x="0" y="44170"/>
                  </a:cubicBezTo>
                  <a:cubicBezTo>
                    <a:pt x="0" y="68591"/>
                    <a:pt x="19794" y="88340"/>
                    <a:pt x="44170" y="88340"/>
                  </a:cubicBezTo>
                  <a:cubicBezTo>
                    <a:pt x="46884" y="88340"/>
                    <a:pt x="49063" y="86161"/>
                    <a:pt x="49063" y="83448"/>
                  </a:cubicBezTo>
                  <a:lnTo>
                    <a:pt x="49063" y="4893"/>
                  </a:lnTo>
                  <a:cubicBezTo>
                    <a:pt x="49063" y="2180"/>
                    <a:pt x="46884" y="0"/>
                    <a:pt x="44170"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6128600" y="1728775"/>
              <a:ext cx="1226600" cy="2208525"/>
            </a:xfrm>
            <a:custGeom>
              <a:avLst/>
              <a:gdLst/>
              <a:ahLst/>
              <a:cxnLst/>
              <a:rect l="l" t="t" r="r" b="b"/>
              <a:pathLst>
                <a:path w="49064" h="88341" extrusionOk="0">
                  <a:moveTo>
                    <a:pt x="9786" y="10187"/>
                  </a:moveTo>
                  <a:cubicBezTo>
                    <a:pt x="26734" y="12589"/>
                    <a:pt x="39277" y="27090"/>
                    <a:pt x="39277" y="44170"/>
                  </a:cubicBezTo>
                  <a:cubicBezTo>
                    <a:pt x="39277" y="61251"/>
                    <a:pt x="26734" y="75752"/>
                    <a:pt x="9786" y="78199"/>
                  </a:cubicBezTo>
                  <a:lnTo>
                    <a:pt x="9786" y="10187"/>
                  </a:lnTo>
                  <a:close/>
                  <a:moveTo>
                    <a:pt x="4893" y="0"/>
                  </a:moveTo>
                  <a:cubicBezTo>
                    <a:pt x="2180" y="0"/>
                    <a:pt x="0" y="2180"/>
                    <a:pt x="0" y="4893"/>
                  </a:cubicBezTo>
                  <a:lnTo>
                    <a:pt x="0" y="83448"/>
                  </a:lnTo>
                  <a:cubicBezTo>
                    <a:pt x="0" y="86161"/>
                    <a:pt x="2180" y="88340"/>
                    <a:pt x="4893" y="88340"/>
                  </a:cubicBezTo>
                  <a:cubicBezTo>
                    <a:pt x="29269" y="88340"/>
                    <a:pt x="49063" y="68591"/>
                    <a:pt x="49063" y="44170"/>
                  </a:cubicBezTo>
                  <a:cubicBezTo>
                    <a:pt x="49063" y="19795"/>
                    <a:pt x="29269" y="0"/>
                    <a:pt x="4893"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1220050" y="1360700"/>
              <a:ext cx="5153225" cy="1472350"/>
            </a:xfrm>
            <a:custGeom>
              <a:avLst/>
              <a:gdLst/>
              <a:ahLst/>
              <a:cxnLst/>
              <a:rect l="l" t="t" r="r" b="b"/>
              <a:pathLst>
                <a:path w="206129" h="58894" extrusionOk="0">
                  <a:moveTo>
                    <a:pt x="9786" y="0"/>
                  </a:moveTo>
                  <a:cubicBezTo>
                    <a:pt x="4404" y="0"/>
                    <a:pt x="0" y="4404"/>
                    <a:pt x="0" y="9830"/>
                  </a:cubicBezTo>
                  <a:lnTo>
                    <a:pt x="0" y="58893"/>
                  </a:lnTo>
                  <a:lnTo>
                    <a:pt x="206128" y="58893"/>
                  </a:lnTo>
                  <a:lnTo>
                    <a:pt x="206128" y="9830"/>
                  </a:lnTo>
                  <a:cubicBezTo>
                    <a:pt x="206128" y="4404"/>
                    <a:pt x="201724" y="0"/>
                    <a:pt x="196342"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220050" y="2833025"/>
              <a:ext cx="5153225" cy="1472350"/>
            </a:xfrm>
            <a:custGeom>
              <a:avLst/>
              <a:gdLst/>
              <a:ahLst/>
              <a:cxnLst/>
              <a:rect l="l" t="t" r="r" b="b"/>
              <a:pathLst>
                <a:path w="206129" h="58894" extrusionOk="0">
                  <a:moveTo>
                    <a:pt x="0" y="0"/>
                  </a:moveTo>
                  <a:lnTo>
                    <a:pt x="0" y="49108"/>
                  </a:lnTo>
                  <a:cubicBezTo>
                    <a:pt x="0" y="54490"/>
                    <a:pt x="4404" y="58894"/>
                    <a:pt x="9786" y="58894"/>
                  </a:cubicBezTo>
                  <a:lnTo>
                    <a:pt x="196342" y="58894"/>
                  </a:lnTo>
                  <a:cubicBezTo>
                    <a:pt x="201724" y="58894"/>
                    <a:pt x="206128" y="54490"/>
                    <a:pt x="206128" y="49108"/>
                  </a:cubicBezTo>
                  <a:lnTo>
                    <a:pt x="206128"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833900" y="2710700"/>
              <a:ext cx="3925525" cy="244675"/>
            </a:xfrm>
            <a:custGeom>
              <a:avLst/>
              <a:gdLst/>
              <a:ahLst/>
              <a:cxnLst/>
              <a:rect l="l" t="t" r="r" b="b"/>
              <a:pathLst>
                <a:path w="157021" h="9787" extrusionOk="0">
                  <a:moveTo>
                    <a:pt x="4893" y="0"/>
                  </a:moveTo>
                  <a:cubicBezTo>
                    <a:pt x="2180" y="0"/>
                    <a:pt x="0" y="2180"/>
                    <a:pt x="0" y="4893"/>
                  </a:cubicBezTo>
                  <a:cubicBezTo>
                    <a:pt x="0" y="7607"/>
                    <a:pt x="2180" y="9786"/>
                    <a:pt x="4893" y="9786"/>
                  </a:cubicBezTo>
                  <a:lnTo>
                    <a:pt x="152127" y="9786"/>
                  </a:lnTo>
                  <a:cubicBezTo>
                    <a:pt x="154841" y="9786"/>
                    <a:pt x="157020" y="7607"/>
                    <a:pt x="157020" y="4893"/>
                  </a:cubicBezTo>
                  <a:cubicBezTo>
                    <a:pt x="157020" y="2180"/>
                    <a:pt x="154841" y="0"/>
                    <a:pt x="152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1832775" y="3201100"/>
              <a:ext cx="3927750" cy="245800"/>
            </a:xfrm>
            <a:custGeom>
              <a:avLst/>
              <a:gdLst/>
              <a:ahLst/>
              <a:cxnLst/>
              <a:rect l="l" t="t" r="r" b="b"/>
              <a:pathLst>
                <a:path w="157110" h="9832" extrusionOk="0">
                  <a:moveTo>
                    <a:pt x="4938" y="1"/>
                  </a:moveTo>
                  <a:cubicBezTo>
                    <a:pt x="2225" y="1"/>
                    <a:pt x="1" y="2225"/>
                    <a:pt x="1" y="4938"/>
                  </a:cubicBezTo>
                  <a:cubicBezTo>
                    <a:pt x="1" y="7607"/>
                    <a:pt x="2225" y="9831"/>
                    <a:pt x="4938" y="9831"/>
                  </a:cubicBezTo>
                  <a:lnTo>
                    <a:pt x="152172" y="9831"/>
                  </a:lnTo>
                  <a:cubicBezTo>
                    <a:pt x="154886" y="9831"/>
                    <a:pt x="157110" y="7607"/>
                    <a:pt x="157110" y="4938"/>
                  </a:cubicBezTo>
                  <a:cubicBezTo>
                    <a:pt x="157110" y="2225"/>
                    <a:pt x="154886" y="1"/>
                    <a:pt x="1521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1833900" y="3692625"/>
              <a:ext cx="3925525" cy="244675"/>
            </a:xfrm>
            <a:custGeom>
              <a:avLst/>
              <a:gdLst/>
              <a:ahLst/>
              <a:cxnLst/>
              <a:rect l="l" t="t" r="r" b="b"/>
              <a:pathLst>
                <a:path w="157021" h="9787" extrusionOk="0">
                  <a:moveTo>
                    <a:pt x="4893" y="1"/>
                  </a:moveTo>
                  <a:cubicBezTo>
                    <a:pt x="2180" y="1"/>
                    <a:pt x="0" y="2180"/>
                    <a:pt x="0" y="4894"/>
                  </a:cubicBezTo>
                  <a:cubicBezTo>
                    <a:pt x="0" y="7607"/>
                    <a:pt x="2180" y="9786"/>
                    <a:pt x="4893" y="9786"/>
                  </a:cubicBezTo>
                  <a:lnTo>
                    <a:pt x="152127" y="9786"/>
                  </a:lnTo>
                  <a:cubicBezTo>
                    <a:pt x="154841" y="9786"/>
                    <a:pt x="157020" y="7607"/>
                    <a:pt x="157020" y="4894"/>
                  </a:cubicBezTo>
                  <a:cubicBezTo>
                    <a:pt x="157020" y="2180"/>
                    <a:pt x="154841" y="1"/>
                    <a:pt x="1521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7CB85EB6-1DB3-402D-87DE-FBBB3388B7F0}"/>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2" name="Google Shape;862;p4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Data Visualisations – Overall Ecosystem Status</a:t>
            </a:r>
            <a:endParaRPr b="1" dirty="0"/>
          </a:p>
        </p:txBody>
      </p:sp>
      <p:pic>
        <p:nvPicPr>
          <p:cNvPr id="302" name="Picture 301">
            <a:extLst>
              <a:ext uri="{FF2B5EF4-FFF2-40B4-BE49-F238E27FC236}">
                <a16:creationId xmlns:a16="http://schemas.microsoft.com/office/drawing/2014/main" id="{2091CB5D-B93E-43B4-8F0B-FEA25AF1C496}"/>
              </a:ext>
            </a:extLst>
          </p:cNvPr>
          <p:cNvPicPr>
            <a:picLocks noChangeAspect="1"/>
          </p:cNvPicPr>
          <p:nvPr/>
        </p:nvPicPr>
        <p:blipFill>
          <a:blip r:embed="rId3"/>
          <a:stretch>
            <a:fillRect/>
          </a:stretch>
        </p:blipFill>
        <p:spPr>
          <a:xfrm>
            <a:off x="8151560" y="96808"/>
            <a:ext cx="882371" cy="88237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E548D946-463F-479A-9C4C-091FA0968E8B}"/>
              </a:ext>
            </a:extLst>
          </p:cNvPr>
          <p:cNvPicPr>
            <a:picLocks noChangeAspect="1"/>
          </p:cNvPicPr>
          <p:nvPr/>
        </p:nvPicPr>
        <p:blipFill>
          <a:blip r:embed="rId4"/>
          <a:stretch>
            <a:fillRect/>
          </a:stretch>
        </p:blipFill>
        <p:spPr>
          <a:xfrm>
            <a:off x="1602252" y="1134662"/>
            <a:ext cx="6155634" cy="3580665"/>
          </a:xfrm>
          <a:prstGeom prst="rect">
            <a:avLst/>
          </a:prstGeom>
          <a:ln>
            <a:solidFill>
              <a:schemeClr val="accent3"/>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2" name="Google Shape;862;p4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Data Visualisations</a:t>
            </a:r>
            <a:endParaRPr b="1" dirty="0"/>
          </a:p>
        </p:txBody>
      </p:sp>
      <p:pic>
        <p:nvPicPr>
          <p:cNvPr id="302" name="Picture 301">
            <a:extLst>
              <a:ext uri="{FF2B5EF4-FFF2-40B4-BE49-F238E27FC236}">
                <a16:creationId xmlns:a16="http://schemas.microsoft.com/office/drawing/2014/main" id="{2091CB5D-B93E-43B4-8F0B-FEA25AF1C496}"/>
              </a:ext>
            </a:extLst>
          </p:cNvPr>
          <p:cNvPicPr>
            <a:picLocks noChangeAspect="1"/>
          </p:cNvPicPr>
          <p:nvPr/>
        </p:nvPicPr>
        <p:blipFill>
          <a:blip r:embed="rId3"/>
          <a:stretch>
            <a:fillRect/>
          </a:stretch>
        </p:blipFill>
        <p:spPr>
          <a:xfrm>
            <a:off x="8151560" y="96808"/>
            <a:ext cx="882371" cy="882371"/>
          </a:xfrm>
          <a:prstGeom prst="rect">
            <a:avLst/>
          </a:prstGeom>
        </p:spPr>
      </p:pic>
      <p:pic>
        <p:nvPicPr>
          <p:cNvPr id="3" name="Picture 2" descr="Graphical user interface, chart, application, table, Excel&#10;&#10;Description automatically generated">
            <a:extLst>
              <a:ext uri="{FF2B5EF4-FFF2-40B4-BE49-F238E27FC236}">
                <a16:creationId xmlns:a16="http://schemas.microsoft.com/office/drawing/2014/main" id="{33678715-306D-4966-BB4D-EA7F5F99DCB2}"/>
              </a:ext>
            </a:extLst>
          </p:cNvPr>
          <p:cNvPicPr>
            <a:picLocks noChangeAspect="1"/>
          </p:cNvPicPr>
          <p:nvPr/>
        </p:nvPicPr>
        <p:blipFill>
          <a:blip r:embed="rId4"/>
          <a:stretch>
            <a:fillRect/>
          </a:stretch>
        </p:blipFill>
        <p:spPr>
          <a:xfrm>
            <a:off x="1516743" y="1117600"/>
            <a:ext cx="6248400" cy="3685502"/>
          </a:xfrm>
          <a:prstGeom prst="rect">
            <a:avLst/>
          </a:prstGeom>
          <a:ln>
            <a:solidFill>
              <a:schemeClr val="accent3"/>
            </a:solidFill>
          </a:ln>
        </p:spPr>
      </p:pic>
    </p:spTree>
    <p:extLst>
      <p:ext uri="{BB962C8B-B14F-4D97-AF65-F5344CB8AC3E}">
        <p14:creationId xmlns:p14="http://schemas.microsoft.com/office/powerpoint/2010/main" val="3355287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grpSp>
        <p:nvGrpSpPr>
          <p:cNvPr id="1780" name="Google Shape;1780;p63"/>
          <p:cNvGrpSpPr/>
          <p:nvPr/>
        </p:nvGrpSpPr>
        <p:grpSpPr>
          <a:xfrm>
            <a:off x="2772125" y="289957"/>
            <a:ext cx="3893582" cy="4990859"/>
            <a:chOff x="2772125" y="289957"/>
            <a:chExt cx="3893582" cy="4990859"/>
          </a:xfrm>
        </p:grpSpPr>
        <p:grpSp>
          <p:nvGrpSpPr>
            <p:cNvPr id="1781" name="Google Shape;1781;p63"/>
            <p:cNvGrpSpPr/>
            <p:nvPr/>
          </p:nvGrpSpPr>
          <p:grpSpPr>
            <a:xfrm>
              <a:off x="2772125" y="289957"/>
              <a:ext cx="3489773" cy="4321192"/>
              <a:chOff x="2772125" y="289957"/>
              <a:chExt cx="3489773" cy="4321192"/>
            </a:xfrm>
          </p:grpSpPr>
          <p:grpSp>
            <p:nvGrpSpPr>
              <p:cNvPr id="1782" name="Google Shape;1782;p63"/>
              <p:cNvGrpSpPr/>
              <p:nvPr/>
            </p:nvGrpSpPr>
            <p:grpSpPr>
              <a:xfrm>
                <a:off x="2772125" y="664600"/>
                <a:ext cx="3489773" cy="3946549"/>
                <a:chOff x="2772125" y="664600"/>
                <a:chExt cx="3489773" cy="3946549"/>
              </a:xfrm>
            </p:grpSpPr>
            <p:sp>
              <p:nvSpPr>
                <p:cNvPr id="1783" name="Google Shape;1783;p63"/>
                <p:cNvSpPr/>
                <p:nvPr/>
              </p:nvSpPr>
              <p:spPr>
                <a:xfrm>
                  <a:off x="2772125" y="664600"/>
                  <a:ext cx="3489773" cy="3946549"/>
                </a:xfrm>
                <a:custGeom>
                  <a:avLst/>
                  <a:gdLst/>
                  <a:ahLst/>
                  <a:cxnLst/>
                  <a:rect l="l" t="t" r="r" b="b"/>
                  <a:pathLst>
                    <a:path w="140816" h="180827" extrusionOk="0">
                      <a:moveTo>
                        <a:pt x="1790" y="0"/>
                      </a:moveTo>
                      <a:cubicBezTo>
                        <a:pt x="778" y="0"/>
                        <a:pt x="0" y="856"/>
                        <a:pt x="0" y="1868"/>
                      </a:cubicBezTo>
                      <a:lnTo>
                        <a:pt x="0" y="179036"/>
                      </a:lnTo>
                      <a:cubicBezTo>
                        <a:pt x="0" y="180048"/>
                        <a:pt x="778" y="180826"/>
                        <a:pt x="1790" y="180826"/>
                      </a:cubicBezTo>
                      <a:lnTo>
                        <a:pt x="139025" y="180826"/>
                      </a:lnTo>
                      <a:cubicBezTo>
                        <a:pt x="140037" y="180826"/>
                        <a:pt x="140816" y="180048"/>
                        <a:pt x="140816" y="179036"/>
                      </a:cubicBezTo>
                      <a:lnTo>
                        <a:pt x="140816" y="1868"/>
                      </a:lnTo>
                      <a:cubicBezTo>
                        <a:pt x="140816" y="856"/>
                        <a:pt x="140037" y="0"/>
                        <a:pt x="139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042180" y="914319"/>
                  <a:ext cx="2949638" cy="3448787"/>
                </a:xfrm>
                <a:custGeom>
                  <a:avLst/>
                  <a:gdLst/>
                  <a:ahLst/>
                  <a:cxnLst/>
                  <a:rect l="l" t="t" r="r" b="b"/>
                  <a:pathLst>
                    <a:path w="119021" h="158020" extrusionOk="0">
                      <a:moveTo>
                        <a:pt x="1" y="1"/>
                      </a:moveTo>
                      <a:lnTo>
                        <a:pt x="1" y="158020"/>
                      </a:lnTo>
                      <a:lnTo>
                        <a:pt x="119021" y="158020"/>
                      </a:lnTo>
                      <a:lnTo>
                        <a:pt x="1190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5" name="Google Shape;1785;p63"/>
              <p:cNvSpPr/>
              <p:nvPr/>
            </p:nvSpPr>
            <p:spPr>
              <a:xfrm>
                <a:off x="3746327" y="289957"/>
                <a:ext cx="1541372" cy="488067"/>
              </a:xfrm>
              <a:custGeom>
                <a:avLst/>
                <a:gdLst/>
                <a:ahLst/>
                <a:cxnLst/>
                <a:rect l="l" t="t" r="r" b="b"/>
                <a:pathLst>
                  <a:path w="62196" h="19694" extrusionOk="0">
                    <a:moveTo>
                      <a:pt x="31115" y="3929"/>
                    </a:moveTo>
                    <a:cubicBezTo>
                      <a:pt x="33197" y="3929"/>
                      <a:pt x="35185" y="5547"/>
                      <a:pt x="35185" y="8018"/>
                    </a:cubicBezTo>
                    <a:cubicBezTo>
                      <a:pt x="35185" y="10275"/>
                      <a:pt x="33394" y="12143"/>
                      <a:pt x="31137" y="12143"/>
                    </a:cubicBezTo>
                    <a:cubicBezTo>
                      <a:pt x="27478" y="12143"/>
                      <a:pt x="25610" y="7706"/>
                      <a:pt x="28257" y="5138"/>
                    </a:cubicBezTo>
                    <a:cubicBezTo>
                      <a:pt x="29091" y="4303"/>
                      <a:pt x="30114" y="3929"/>
                      <a:pt x="31115" y="3929"/>
                    </a:cubicBezTo>
                    <a:close/>
                    <a:moveTo>
                      <a:pt x="31137" y="0"/>
                    </a:moveTo>
                    <a:cubicBezTo>
                      <a:pt x="26544" y="0"/>
                      <a:pt x="22808" y="3736"/>
                      <a:pt x="22808" y="8329"/>
                    </a:cubicBezTo>
                    <a:cubicBezTo>
                      <a:pt x="22808" y="8796"/>
                      <a:pt x="22808" y="9185"/>
                      <a:pt x="22886" y="9652"/>
                    </a:cubicBezTo>
                    <a:lnTo>
                      <a:pt x="1557" y="9652"/>
                    </a:lnTo>
                    <a:cubicBezTo>
                      <a:pt x="701" y="9652"/>
                      <a:pt x="0" y="10353"/>
                      <a:pt x="0" y="11209"/>
                    </a:cubicBezTo>
                    <a:lnTo>
                      <a:pt x="0" y="18059"/>
                    </a:lnTo>
                    <a:cubicBezTo>
                      <a:pt x="0" y="18916"/>
                      <a:pt x="701" y="19616"/>
                      <a:pt x="1557" y="19694"/>
                    </a:cubicBezTo>
                    <a:lnTo>
                      <a:pt x="60639" y="19694"/>
                    </a:lnTo>
                    <a:cubicBezTo>
                      <a:pt x="61495" y="19616"/>
                      <a:pt x="62196" y="18916"/>
                      <a:pt x="62196" y="18059"/>
                    </a:cubicBezTo>
                    <a:lnTo>
                      <a:pt x="62196" y="11209"/>
                    </a:lnTo>
                    <a:cubicBezTo>
                      <a:pt x="62196" y="10353"/>
                      <a:pt x="61495" y="9652"/>
                      <a:pt x="60639" y="9652"/>
                    </a:cubicBezTo>
                    <a:lnTo>
                      <a:pt x="39310" y="9652"/>
                    </a:lnTo>
                    <a:cubicBezTo>
                      <a:pt x="39388" y="9185"/>
                      <a:pt x="39388" y="8796"/>
                      <a:pt x="39466" y="8329"/>
                    </a:cubicBezTo>
                    <a:cubicBezTo>
                      <a:pt x="39466" y="3736"/>
                      <a:pt x="35729" y="0"/>
                      <a:pt x="311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63"/>
            <p:cNvGrpSpPr/>
            <p:nvPr/>
          </p:nvGrpSpPr>
          <p:grpSpPr>
            <a:xfrm>
              <a:off x="4612307" y="3076644"/>
              <a:ext cx="2053401" cy="2204172"/>
              <a:chOff x="4612307" y="3076644"/>
              <a:chExt cx="2053401" cy="2204172"/>
            </a:xfrm>
          </p:grpSpPr>
          <p:sp>
            <p:nvSpPr>
              <p:cNvPr id="1787" name="Google Shape;1787;p63"/>
              <p:cNvSpPr/>
              <p:nvPr/>
            </p:nvSpPr>
            <p:spPr>
              <a:xfrm rot="1751529">
                <a:off x="5034588" y="3186841"/>
                <a:ext cx="968457" cy="1983779"/>
              </a:xfrm>
              <a:custGeom>
                <a:avLst/>
                <a:gdLst/>
                <a:ahLst/>
                <a:cxnLst/>
                <a:rect l="l" t="t" r="r" b="b"/>
                <a:pathLst>
                  <a:path w="39078" h="80047" extrusionOk="0">
                    <a:moveTo>
                      <a:pt x="33799" y="1"/>
                    </a:moveTo>
                    <a:cubicBezTo>
                      <a:pt x="33120" y="1"/>
                      <a:pt x="32467" y="383"/>
                      <a:pt x="32227" y="1041"/>
                    </a:cubicBezTo>
                    <a:lnTo>
                      <a:pt x="312" y="76314"/>
                    </a:lnTo>
                    <a:cubicBezTo>
                      <a:pt x="1" y="77093"/>
                      <a:pt x="390" y="78105"/>
                      <a:pt x="1246" y="78494"/>
                    </a:cubicBezTo>
                    <a:lnTo>
                      <a:pt x="4671" y="79895"/>
                    </a:lnTo>
                    <a:cubicBezTo>
                      <a:pt x="4897" y="79998"/>
                      <a:pt x="5129" y="80046"/>
                      <a:pt x="5354" y="80046"/>
                    </a:cubicBezTo>
                    <a:cubicBezTo>
                      <a:pt x="5983" y="80046"/>
                      <a:pt x="6564" y="79669"/>
                      <a:pt x="6851" y="79039"/>
                    </a:cubicBezTo>
                    <a:lnTo>
                      <a:pt x="38688" y="3766"/>
                    </a:lnTo>
                    <a:cubicBezTo>
                      <a:pt x="39077" y="2910"/>
                      <a:pt x="38688" y="1976"/>
                      <a:pt x="37832" y="1586"/>
                    </a:cubicBezTo>
                    <a:lnTo>
                      <a:pt x="34407" y="107"/>
                    </a:lnTo>
                    <a:cubicBezTo>
                      <a:pt x="34209" y="35"/>
                      <a:pt x="34003" y="1"/>
                      <a:pt x="33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rot="1751529">
                <a:off x="6020815" y="3222050"/>
                <a:ext cx="490028" cy="762637"/>
              </a:xfrm>
              <a:custGeom>
                <a:avLst/>
                <a:gdLst/>
                <a:ahLst/>
                <a:cxnLst/>
                <a:rect l="l" t="t" r="r" b="b"/>
                <a:pathLst>
                  <a:path w="19773" h="30773" extrusionOk="0">
                    <a:moveTo>
                      <a:pt x="12539" y="1"/>
                    </a:moveTo>
                    <a:cubicBezTo>
                      <a:pt x="11892" y="1"/>
                      <a:pt x="11284" y="378"/>
                      <a:pt x="11054" y="1008"/>
                    </a:cubicBezTo>
                    <a:lnTo>
                      <a:pt x="390" y="26229"/>
                    </a:lnTo>
                    <a:cubicBezTo>
                      <a:pt x="1" y="27085"/>
                      <a:pt x="390" y="28019"/>
                      <a:pt x="1246" y="28408"/>
                    </a:cubicBezTo>
                    <a:lnTo>
                      <a:pt x="6617" y="30666"/>
                    </a:lnTo>
                    <a:cubicBezTo>
                      <a:pt x="6797" y="30738"/>
                      <a:pt x="6990" y="30772"/>
                      <a:pt x="7183" y="30772"/>
                    </a:cubicBezTo>
                    <a:cubicBezTo>
                      <a:pt x="7826" y="30772"/>
                      <a:pt x="8480" y="30390"/>
                      <a:pt x="8719" y="29732"/>
                    </a:cubicBezTo>
                    <a:lnTo>
                      <a:pt x="19383" y="4589"/>
                    </a:lnTo>
                    <a:cubicBezTo>
                      <a:pt x="19773" y="3732"/>
                      <a:pt x="19383" y="2721"/>
                      <a:pt x="18527" y="2409"/>
                    </a:cubicBezTo>
                    <a:lnTo>
                      <a:pt x="13234" y="152"/>
                    </a:lnTo>
                    <a:cubicBezTo>
                      <a:pt x="13008" y="49"/>
                      <a:pt x="12771" y="1"/>
                      <a:pt x="125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9" name="Google Shape;1789;p63"/>
            <p:cNvSpPr/>
            <p:nvPr/>
          </p:nvSpPr>
          <p:spPr>
            <a:xfrm>
              <a:off x="5050407" y="1130631"/>
              <a:ext cx="478426" cy="478426"/>
            </a:xfrm>
            <a:custGeom>
              <a:avLst/>
              <a:gdLst/>
              <a:ahLst/>
              <a:cxnLst/>
              <a:rect l="l" t="t" r="r" b="b"/>
              <a:pathLst>
                <a:path w="19305" h="19305" extrusionOk="0">
                  <a:moveTo>
                    <a:pt x="7551" y="0"/>
                  </a:moveTo>
                  <a:cubicBezTo>
                    <a:pt x="7084" y="0"/>
                    <a:pt x="6694" y="311"/>
                    <a:pt x="6694" y="778"/>
                  </a:cubicBezTo>
                  <a:lnTo>
                    <a:pt x="6694" y="6694"/>
                  </a:lnTo>
                  <a:lnTo>
                    <a:pt x="778" y="6694"/>
                  </a:lnTo>
                  <a:cubicBezTo>
                    <a:pt x="389" y="6694"/>
                    <a:pt x="0" y="7084"/>
                    <a:pt x="0" y="7551"/>
                  </a:cubicBezTo>
                  <a:lnTo>
                    <a:pt x="0" y="11754"/>
                  </a:lnTo>
                  <a:cubicBezTo>
                    <a:pt x="0" y="12221"/>
                    <a:pt x="389" y="12533"/>
                    <a:pt x="778" y="12533"/>
                  </a:cubicBezTo>
                  <a:lnTo>
                    <a:pt x="6694" y="12533"/>
                  </a:lnTo>
                  <a:lnTo>
                    <a:pt x="6694" y="18449"/>
                  </a:lnTo>
                  <a:cubicBezTo>
                    <a:pt x="6694" y="18916"/>
                    <a:pt x="7084" y="19305"/>
                    <a:pt x="7551" y="19305"/>
                  </a:cubicBezTo>
                  <a:lnTo>
                    <a:pt x="11754" y="19305"/>
                  </a:lnTo>
                  <a:cubicBezTo>
                    <a:pt x="12221" y="19305"/>
                    <a:pt x="12533" y="18916"/>
                    <a:pt x="12533" y="18449"/>
                  </a:cubicBezTo>
                  <a:lnTo>
                    <a:pt x="12533" y="12533"/>
                  </a:lnTo>
                  <a:lnTo>
                    <a:pt x="18449" y="12533"/>
                  </a:lnTo>
                  <a:cubicBezTo>
                    <a:pt x="18916" y="12533"/>
                    <a:pt x="19305" y="12221"/>
                    <a:pt x="19305" y="11754"/>
                  </a:cubicBezTo>
                  <a:lnTo>
                    <a:pt x="19305" y="7551"/>
                  </a:lnTo>
                  <a:cubicBezTo>
                    <a:pt x="19305" y="7084"/>
                    <a:pt x="18916" y="6694"/>
                    <a:pt x="18449" y="6694"/>
                  </a:cubicBezTo>
                  <a:lnTo>
                    <a:pt x="12610" y="6694"/>
                  </a:lnTo>
                  <a:lnTo>
                    <a:pt x="12610" y="778"/>
                  </a:lnTo>
                  <a:cubicBezTo>
                    <a:pt x="12533" y="389"/>
                    <a:pt x="12221" y="0"/>
                    <a:pt x="11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63"/>
          <p:cNvSpPr txBox="1">
            <a:spLocks noGrp="1"/>
          </p:cNvSpPr>
          <p:nvPr>
            <p:ph type="subTitle" idx="1"/>
          </p:nvPr>
        </p:nvSpPr>
        <p:spPr>
          <a:xfrm>
            <a:off x="3192349" y="2245611"/>
            <a:ext cx="2649300" cy="78153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4000" b="1" dirty="0"/>
              <a:t>Thank you</a:t>
            </a:r>
          </a:p>
          <a:p>
            <a:pPr marL="0" indent="0">
              <a:spcAft>
                <a:spcPts val="1600"/>
              </a:spcAft>
            </a:pPr>
            <a:r>
              <a:rPr lang="en-US" sz="2200" dirty="0"/>
              <a:t>Do you have any questions?</a:t>
            </a:r>
          </a:p>
          <a:p>
            <a:pPr marL="0" lvl="0" indent="0" algn="ctr" rtl="0">
              <a:spcBef>
                <a:spcPts val="0"/>
              </a:spcBef>
              <a:spcAft>
                <a:spcPts val="1600"/>
              </a:spcAft>
              <a:buNone/>
            </a:pPr>
            <a:endParaRPr sz="4000" b="1" dirty="0"/>
          </a:p>
        </p:txBody>
      </p:sp>
      <p:pic>
        <p:nvPicPr>
          <p:cNvPr id="14" name="Picture 13">
            <a:extLst>
              <a:ext uri="{FF2B5EF4-FFF2-40B4-BE49-F238E27FC236}">
                <a16:creationId xmlns:a16="http://schemas.microsoft.com/office/drawing/2014/main" id="{8BA84D25-A7B0-4A3C-9741-5D6E638EBD48}"/>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body" idx="1"/>
          </p:nvPr>
        </p:nvSpPr>
        <p:spPr>
          <a:xfrm>
            <a:off x="457591" y="1274533"/>
            <a:ext cx="2763000" cy="2180262"/>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1600"/>
              </a:spcAft>
              <a:buFont typeface="Arial" panose="020B0604020202020204" pitchFamily="34" charset="0"/>
              <a:buChar char="•"/>
            </a:pPr>
            <a:r>
              <a:rPr lang="en-US" sz="1300" dirty="0"/>
              <a:t>With the advent of technology and internet, many entrepreneurs from Small and Medium Enterprises are taking a step forward and rooting to move to virtual presence. </a:t>
            </a:r>
          </a:p>
          <a:p>
            <a:pPr marL="171450" lvl="0" indent="-171450" algn="just" rtl="0">
              <a:spcBef>
                <a:spcPts val="0"/>
              </a:spcBef>
              <a:spcAft>
                <a:spcPts val="1600"/>
              </a:spcAft>
              <a:buFont typeface="Arial" panose="020B0604020202020204" pitchFamily="34" charset="0"/>
              <a:buChar char="•"/>
            </a:pPr>
            <a:r>
              <a:rPr lang="en-US" sz="1300" dirty="0"/>
              <a:t>One of the best application of these technologies can be seen in </a:t>
            </a:r>
            <a:r>
              <a:rPr lang="en-US" sz="1300" b="1" dirty="0"/>
              <a:t>Healthcare Industry</a:t>
            </a:r>
            <a:r>
              <a:rPr lang="en-US" sz="1300" dirty="0"/>
              <a:t>. They have shaped Healthcare Management system to a next level. </a:t>
            </a:r>
          </a:p>
        </p:txBody>
      </p:sp>
      <p:sp>
        <p:nvSpPr>
          <p:cNvPr id="610" name="Google Shape;610;p4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About the Ecosystem</a:t>
            </a:r>
            <a:endParaRPr b="1" dirty="0"/>
          </a:p>
        </p:txBody>
      </p:sp>
      <p:sp>
        <p:nvSpPr>
          <p:cNvPr id="611" name="Google Shape;611;p41"/>
          <p:cNvSpPr txBox="1">
            <a:spLocks noGrp="1"/>
          </p:cNvSpPr>
          <p:nvPr>
            <p:ph type="body" idx="2"/>
          </p:nvPr>
        </p:nvSpPr>
        <p:spPr>
          <a:xfrm>
            <a:off x="5855639" y="1382324"/>
            <a:ext cx="2763000" cy="2180262"/>
          </a:xfrm>
          <a:prstGeom prst="rect">
            <a:avLst/>
          </a:prstGeom>
        </p:spPr>
        <p:txBody>
          <a:bodyPr spcFirstLastPara="1" wrap="square" lIns="91425" tIns="91425" rIns="91425" bIns="91425" anchor="t" anchorCtr="0">
            <a:noAutofit/>
          </a:bodyPr>
          <a:lstStyle/>
          <a:p>
            <a:pPr marL="171450" indent="-171450" algn="just">
              <a:spcAft>
                <a:spcPts val="1600"/>
              </a:spcAft>
              <a:buFont typeface="Arial" panose="020B0604020202020204" pitchFamily="34" charset="0"/>
              <a:buChar char="•"/>
            </a:pPr>
            <a:r>
              <a:rPr lang="en-US" sz="1300" dirty="0"/>
              <a:t>Thus, this project aims to produce a robust </a:t>
            </a:r>
            <a:r>
              <a:rPr lang="en-US" sz="1300" b="1" dirty="0"/>
              <a:t>real-time application </a:t>
            </a:r>
            <a:r>
              <a:rPr lang="en-US" sz="1300" dirty="0"/>
              <a:t>that helps to bring patients, </a:t>
            </a:r>
            <a:r>
              <a:rPr lang="en-US" sz="1300" b="1" dirty="0"/>
              <a:t>doctors, insurance agents, government and pharmacists together under one umbrella</a:t>
            </a:r>
            <a:r>
              <a:rPr lang="en-US" sz="1300" dirty="0"/>
              <a:t>. </a:t>
            </a:r>
          </a:p>
          <a:p>
            <a:pPr marL="171450" lvl="0" indent="-171450" algn="just" rtl="0">
              <a:spcBef>
                <a:spcPts val="0"/>
              </a:spcBef>
              <a:spcAft>
                <a:spcPts val="1600"/>
              </a:spcAft>
              <a:buFont typeface="Arial" panose="020B0604020202020204" pitchFamily="34" charset="0"/>
              <a:buChar char="•"/>
            </a:pPr>
            <a:r>
              <a:rPr lang="en-US" sz="1300" dirty="0"/>
              <a:t>We have designed and developed an ecosystem which follows its operations </a:t>
            </a:r>
            <a:r>
              <a:rPr lang="en-US" sz="1300" b="1" dirty="0"/>
              <a:t>inter-cities</a:t>
            </a:r>
            <a:r>
              <a:rPr lang="en-US" sz="1300" dirty="0"/>
              <a:t> as well as </a:t>
            </a:r>
            <a:r>
              <a:rPr lang="en-US" sz="1300" b="1" dirty="0"/>
              <a:t>inter-state</a:t>
            </a:r>
            <a:r>
              <a:rPr lang="en-US" sz="1300" dirty="0"/>
              <a:t>. This application can be easily </a:t>
            </a:r>
            <a:r>
              <a:rPr lang="en-US" sz="1300" b="1" dirty="0"/>
              <a:t>scaled up globally. </a:t>
            </a:r>
            <a:endParaRPr sz="1300" b="1" dirty="0"/>
          </a:p>
        </p:txBody>
      </p:sp>
      <p:grpSp>
        <p:nvGrpSpPr>
          <p:cNvPr id="614" name="Google Shape;614;p41"/>
          <p:cNvGrpSpPr/>
          <p:nvPr/>
        </p:nvGrpSpPr>
        <p:grpSpPr>
          <a:xfrm>
            <a:off x="3518788" y="1418731"/>
            <a:ext cx="2106424" cy="5400169"/>
            <a:chOff x="2778525" y="238100"/>
            <a:chExt cx="2039725" cy="5229175"/>
          </a:xfrm>
        </p:grpSpPr>
        <p:sp>
          <p:nvSpPr>
            <p:cNvPr id="615" name="Google Shape;615;p41"/>
            <p:cNvSpPr/>
            <p:nvPr/>
          </p:nvSpPr>
          <p:spPr>
            <a:xfrm>
              <a:off x="2778525" y="1206200"/>
              <a:ext cx="748575" cy="1186050"/>
            </a:xfrm>
            <a:custGeom>
              <a:avLst/>
              <a:gdLst/>
              <a:ahLst/>
              <a:cxnLst/>
              <a:rect l="l" t="t" r="r" b="b"/>
              <a:pathLst>
                <a:path w="29943" h="47442" extrusionOk="0">
                  <a:moveTo>
                    <a:pt x="22746" y="0"/>
                  </a:moveTo>
                  <a:cubicBezTo>
                    <a:pt x="21410" y="0"/>
                    <a:pt x="19713" y="1019"/>
                    <a:pt x="19079" y="2173"/>
                  </a:cubicBezTo>
                  <a:cubicBezTo>
                    <a:pt x="15232" y="9234"/>
                    <a:pt x="0" y="37502"/>
                    <a:pt x="657" y="40534"/>
                  </a:cubicBezTo>
                  <a:cubicBezTo>
                    <a:pt x="1326" y="43616"/>
                    <a:pt x="3447" y="47442"/>
                    <a:pt x="8518" y="47442"/>
                  </a:cubicBezTo>
                  <a:cubicBezTo>
                    <a:pt x="9108" y="47442"/>
                    <a:pt x="9738" y="47390"/>
                    <a:pt x="10411" y="47279"/>
                  </a:cubicBezTo>
                  <a:cubicBezTo>
                    <a:pt x="16884" y="46238"/>
                    <a:pt x="24375" y="24013"/>
                    <a:pt x="25891" y="20709"/>
                  </a:cubicBezTo>
                  <a:cubicBezTo>
                    <a:pt x="27385" y="17404"/>
                    <a:pt x="29942" y="8080"/>
                    <a:pt x="27838" y="2829"/>
                  </a:cubicBezTo>
                  <a:cubicBezTo>
                    <a:pt x="26715" y="54"/>
                    <a:pt x="24986" y="2"/>
                    <a:pt x="23296" y="2"/>
                  </a:cubicBezTo>
                  <a:cubicBezTo>
                    <a:pt x="23230" y="2"/>
                    <a:pt x="23164" y="2"/>
                    <a:pt x="23099" y="2"/>
                  </a:cubicBezTo>
                  <a:cubicBezTo>
                    <a:pt x="22981" y="2"/>
                    <a:pt x="22863" y="2"/>
                    <a:pt x="2274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4375975" y="2751400"/>
              <a:ext cx="247075" cy="455400"/>
            </a:xfrm>
            <a:custGeom>
              <a:avLst/>
              <a:gdLst/>
              <a:ahLst/>
              <a:cxnLst/>
              <a:rect l="l" t="t" r="r" b="b"/>
              <a:pathLst>
                <a:path w="9883" h="18216" extrusionOk="0">
                  <a:moveTo>
                    <a:pt x="2075" y="0"/>
                  </a:moveTo>
                  <a:lnTo>
                    <a:pt x="2867" y="6179"/>
                  </a:lnTo>
                  <a:cubicBezTo>
                    <a:pt x="988" y="7243"/>
                    <a:pt x="423" y="9529"/>
                    <a:pt x="196" y="10298"/>
                  </a:cubicBezTo>
                  <a:cubicBezTo>
                    <a:pt x="0" y="11038"/>
                    <a:pt x="181" y="13978"/>
                    <a:pt x="861" y="13978"/>
                  </a:cubicBezTo>
                  <a:cubicBezTo>
                    <a:pt x="887" y="13978"/>
                    <a:pt x="915" y="13974"/>
                    <a:pt x="943" y="13964"/>
                  </a:cubicBezTo>
                  <a:cubicBezTo>
                    <a:pt x="1690" y="13716"/>
                    <a:pt x="1871" y="10683"/>
                    <a:pt x="1871" y="10683"/>
                  </a:cubicBezTo>
                  <a:lnTo>
                    <a:pt x="2527" y="9325"/>
                  </a:lnTo>
                  <a:cubicBezTo>
                    <a:pt x="2527" y="9325"/>
                    <a:pt x="2573" y="16816"/>
                    <a:pt x="3387" y="17291"/>
                  </a:cubicBezTo>
                  <a:cubicBezTo>
                    <a:pt x="3435" y="17319"/>
                    <a:pt x="3479" y="17333"/>
                    <a:pt x="3521" y="17333"/>
                  </a:cubicBezTo>
                  <a:cubicBezTo>
                    <a:pt x="4383" y="17333"/>
                    <a:pt x="4024" y="11632"/>
                    <a:pt x="4395" y="11632"/>
                  </a:cubicBezTo>
                  <a:cubicBezTo>
                    <a:pt x="4399" y="11632"/>
                    <a:pt x="4402" y="11632"/>
                    <a:pt x="4406" y="11633"/>
                  </a:cubicBezTo>
                  <a:cubicBezTo>
                    <a:pt x="4791" y="11769"/>
                    <a:pt x="4179" y="17110"/>
                    <a:pt x="4655" y="17857"/>
                  </a:cubicBezTo>
                  <a:cubicBezTo>
                    <a:pt x="4820" y="18109"/>
                    <a:pt x="4966" y="18216"/>
                    <a:pt x="5095" y="18216"/>
                  </a:cubicBezTo>
                  <a:cubicBezTo>
                    <a:pt x="5337" y="18216"/>
                    <a:pt x="5518" y="17839"/>
                    <a:pt x="5651" y="17337"/>
                  </a:cubicBezTo>
                  <a:cubicBezTo>
                    <a:pt x="5877" y="16590"/>
                    <a:pt x="5786" y="11656"/>
                    <a:pt x="6148" y="11543"/>
                  </a:cubicBezTo>
                  <a:cubicBezTo>
                    <a:pt x="6153" y="11541"/>
                    <a:pt x="6157" y="11541"/>
                    <a:pt x="6161" y="11541"/>
                  </a:cubicBezTo>
                  <a:cubicBezTo>
                    <a:pt x="6519" y="11541"/>
                    <a:pt x="5886" y="17565"/>
                    <a:pt x="6737" y="17744"/>
                  </a:cubicBezTo>
                  <a:cubicBezTo>
                    <a:pt x="6748" y="17747"/>
                    <a:pt x="6760" y="17748"/>
                    <a:pt x="6771" y="17748"/>
                  </a:cubicBezTo>
                  <a:cubicBezTo>
                    <a:pt x="7571" y="17748"/>
                    <a:pt x="7444" y="11473"/>
                    <a:pt x="7868" y="11362"/>
                  </a:cubicBezTo>
                  <a:cubicBezTo>
                    <a:pt x="7872" y="11361"/>
                    <a:pt x="7876" y="11360"/>
                    <a:pt x="7879" y="11360"/>
                  </a:cubicBezTo>
                  <a:cubicBezTo>
                    <a:pt x="8263" y="11360"/>
                    <a:pt x="7437" y="17084"/>
                    <a:pt x="8062" y="17084"/>
                  </a:cubicBezTo>
                  <a:cubicBezTo>
                    <a:pt x="8092" y="17084"/>
                    <a:pt x="8126" y="17070"/>
                    <a:pt x="8163" y="17042"/>
                  </a:cubicBezTo>
                  <a:cubicBezTo>
                    <a:pt x="8593" y="16726"/>
                    <a:pt x="9883" y="11181"/>
                    <a:pt x="9204" y="8918"/>
                  </a:cubicBezTo>
                  <a:lnTo>
                    <a:pt x="9249" y="476"/>
                  </a:lnTo>
                  <a:lnTo>
                    <a:pt x="207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4018750" y="1178950"/>
              <a:ext cx="688050" cy="1669225"/>
            </a:xfrm>
            <a:custGeom>
              <a:avLst/>
              <a:gdLst/>
              <a:ahLst/>
              <a:cxnLst/>
              <a:rect l="l" t="t" r="r" b="b"/>
              <a:pathLst>
                <a:path w="27522" h="66769" extrusionOk="0">
                  <a:moveTo>
                    <a:pt x="7442" y="0"/>
                  </a:moveTo>
                  <a:cubicBezTo>
                    <a:pt x="7279" y="0"/>
                    <a:pt x="7122" y="24"/>
                    <a:pt x="6971" y="72"/>
                  </a:cubicBezTo>
                  <a:cubicBezTo>
                    <a:pt x="2377" y="1543"/>
                    <a:pt x="1" y="5255"/>
                    <a:pt x="1268" y="11795"/>
                  </a:cubicBezTo>
                  <a:cubicBezTo>
                    <a:pt x="2536" y="18336"/>
                    <a:pt x="11294" y="35808"/>
                    <a:pt x="11294" y="35808"/>
                  </a:cubicBezTo>
                  <a:lnTo>
                    <a:pt x="13897" y="65976"/>
                  </a:lnTo>
                  <a:lnTo>
                    <a:pt x="25847" y="66769"/>
                  </a:lnTo>
                  <a:cubicBezTo>
                    <a:pt x="25847" y="66769"/>
                    <a:pt x="27521" y="41602"/>
                    <a:pt x="26322" y="34043"/>
                  </a:cubicBezTo>
                  <a:cubicBezTo>
                    <a:pt x="25157" y="26723"/>
                    <a:pt x="12934" y="0"/>
                    <a:pt x="7442"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4071950" y="5173025"/>
              <a:ext cx="746300" cy="294250"/>
            </a:xfrm>
            <a:custGeom>
              <a:avLst/>
              <a:gdLst/>
              <a:ahLst/>
              <a:cxnLst/>
              <a:rect l="l" t="t" r="r" b="b"/>
              <a:pathLst>
                <a:path w="29852" h="11770" extrusionOk="0">
                  <a:moveTo>
                    <a:pt x="11248" y="1"/>
                  </a:moveTo>
                  <a:lnTo>
                    <a:pt x="0" y="861"/>
                  </a:lnTo>
                  <a:lnTo>
                    <a:pt x="815" y="6473"/>
                  </a:lnTo>
                  <a:lnTo>
                    <a:pt x="1607" y="11769"/>
                  </a:lnTo>
                  <a:lnTo>
                    <a:pt x="29852" y="11769"/>
                  </a:lnTo>
                  <a:cubicBezTo>
                    <a:pt x="28290" y="9438"/>
                    <a:pt x="25869" y="7809"/>
                    <a:pt x="23130" y="7265"/>
                  </a:cubicBezTo>
                  <a:cubicBezTo>
                    <a:pt x="21093" y="6835"/>
                    <a:pt x="19102" y="6224"/>
                    <a:pt x="17200" y="5432"/>
                  </a:cubicBezTo>
                  <a:cubicBezTo>
                    <a:pt x="11429" y="2943"/>
                    <a:pt x="11248" y="1"/>
                    <a:pt x="11248"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4092300" y="5308825"/>
              <a:ext cx="725950" cy="157875"/>
            </a:xfrm>
            <a:custGeom>
              <a:avLst/>
              <a:gdLst/>
              <a:ahLst/>
              <a:cxnLst/>
              <a:rect l="l" t="t" r="r" b="b"/>
              <a:pathLst>
                <a:path w="29038" h="6315" extrusionOk="0">
                  <a:moveTo>
                    <a:pt x="16386" y="0"/>
                  </a:moveTo>
                  <a:cubicBezTo>
                    <a:pt x="15278" y="1200"/>
                    <a:pt x="14146" y="2694"/>
                    <a:pt x="13625" y="4165"/>
                  </a:cubicBezTo>
                  <a:cubicBezTo>
                    <a:pt x="6836" y="3576"/>
                    <a:pt x="2694" y="1811"/>
                    <a:pt x="1" y="1041"/>
                  </a:cubicBezTo>
                  <a:lnTo>
                    <a:pt x="1" y="1041"/>
                  </a:lnTo>
                  <a:lnTo>
                    <a:pt x="793" y="6315"/>
                  </a:lnTo>
                  <a:lnTo>
                    <a:pt x="29038" y="6315"/>
                  </a:lnTo>
                  <a:cubicBezTo>
                    <a:pt x="27476" y="4006"/>
                    <a:pt x="25055" y="2377"/>
                    <a:pt x="22316" y="1833"/>
                  </a:cubicBezTo>
                  <a:cubicBezTo>
                    <a:pt x="20279" y="1403"/>
                    <a:pt x="18288" y="792"/>
                    <a:pt x="16386"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3777725" y="2730475"/>
              <a:ext cx="674450" cy="2621925"/>
            </a:xfrm>
            <a:custGeom>
              <a:avLst/>
              <a:gdLst/>
              <a:ahLst/>
              <a:cxnLst/>
              <a:rect l="l" t="t" r="r" b="b"/>
              <a:pathLst>
                <a:path w="26978" h="104877" extrusionOk="0">
                  <a:moveTo>
                    <a:pt x="18378" y="0"/>
                  </a:moveTo>
                  <a:lnTo>
                    <a:pt x="0" y="204"/>
                  </a:lnTo>
                  <a:lnTo>
                    <a:pt x="612" y="7039"/>
                  </a:lnTo>
                  <a:lnTo>
                    <a:pt x="9257" y="104877"/>
                  </a:lnTo>
                  <a:lnTo>
                    <a:pt x="26978" y="98721"/>
                  </a:lnTo>
                  <a:lnTo>
                    <a:pt x="18989" y="7039"/>
                  </a:lnTo>
                  <a:lnTo>
                    <a:pt x="18378"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3007675" y="5173025"/>
              <a:ext cx="716325" cy="294250"/>
            </a:xfrm>
            <a:custGeom>
              <a:avLst/>
              <a:gdLst/>
              <a:ahLst/>
              <a:cxnLst/>
              <a:rect l="l" t="t" r="r" b="b"/>
              <a:pathLst>
                <a:path w="28653" h="11770" extrusionOk="0">
                  <a:moveTo>
                    <a:pt x="17291" y="1"/>
                  </a:moveTo>
                  <a:lnTo>
                    <a:pt x="17291" y="1"/>
                  </a:lnTo>
                  <a:cubicBezTo>
                    <a:pt x="17291" y="1"/>
                    <a:pt x="17427" y="2943"/>
                    <a:pt x="11950" y="5432"/>
                  </a:cubicBezTo>
                  <a:cubicBezTo>
                    <a:pt x="10094" y="6224"/>
                    <a:pt x="8170" y="6835"/>
                    <a:pt x="6201" y="7265"/>
                  </a:cubicBezTo>
                  <a:cubicBezTo>
                    <a:pt x="1607" y="8261"/>
                    <a:pt x="0" y="11769"/>
                    <a:pt x="0" y="11769"/>
                  </a:cubicBezTo>
                  <a:lnTo>
                    <a:pt x="28245" y="11769"/>
                  </a:lnTo>
                  <a:lnTo>
                    <a:pt x="28426" y="6473"/>
                  </a:lnTo>
                  <a:lnTo>
                    <a:pt x="28652" y="861"/>
                  </a:lnTo>
                  <a:lnTo>
                    <a:pt x="17291" y="1"/>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3007675" y="5308825"/>
              <a:ext cx="710675" cy="157875"/>
            </a:xfrm>
            <a:custGeom>
              <a:avLst/>
              <a:gdLst/>
              <a:ahLst/>
              <a:cxnLst/>
              <a:rect l="l" t="t" r="r" b="b"/>
              <a:pathLst>
                <a:path w="28427" h="6315" extrusionOk="0">
                  <a:moveTo>
                    <a:pt x="11950" y="0"/>
                  </a:moveTo>
                  <a:cubicBezTo>
                    <a:pt x="10094" y="792"/>
                    <a:pt x="8170" y="1403"/>
                    <a:pt x="6201" y="1833"/>
                  </a:cubicBezTo>
                  <a:cubicBezTo>
                    <a:pt x="1607" y="2829"/>
                    <a:pt x="0" y="6315"/>
                    <a:pt x="0" y="6315"/>
                  </a:cubicBezTo>
                  <a:lnTo>
                    <a:pt x="28245" y="6315"/>
                  </a:lnTo>
                  <a:lnTo>
                    <a:pt x="28426" y="1041"/>
                  </a:lnTo>
                  <a:lnTo>
                    <a:pt x="28426" y="1041"/>
                  </a:lnTo>
                  <a:cubicBezTo>
                    <a:pt x="25846" y="1811"/>
                    <a:pt x="21863" y="3576"/>
                    <a:pt x="15164" y="4165"/>
                  </a:cubicBezTo>
                  <a:cubicBezTo>
                    <a:pt x="14462" y="2694"/>
                    <a:pt x="13172" y="1200"/>
                    <a:pt x="1195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3284900" y="2730475"/>
              <a:ext cx="518875" cy="2621925"/>
            </a:xfrm>
            <a:custGeom>
              <a:avLst/>
              <a:gdLst/>
              <a:ahLst/>
              <a:cxnLst/>
              <a:rect l="l" t="t" r="r" b="b"/>
              <a:pathLst>
                <a:path w="20755" h="104877" extrusionOk="0">
                  <a:moveTo>
                    <a:pt x="1" y="0"/>
                  </a:moveTo>
                  <a:lnTo>
                    <a:pt x="159" y="7039"/>
                  </a:lnTo>
                  <a:lnTo>
                    <a:pt x="2332" y="98721"/>
                  </a:lnTo>
                  <a:lnTo>
                    <a:pt x="20755" y="104877"/>
                  </a:lnTo>
                  <a:lnTo>
                    <a:pt x="18559" y="7039"/>
                  </a:lnTo>
                  <a:lnTo>
                    <a:pt x="18401" y="204"/>
                  </a:lnTo>
                  <a:lnTo>
                    <a:pt x="1"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3515200" y="365400"/>
              <a:ext cx="574875" cy="1005600"/>
            </a:xfrm>
            <a:custGeom>
              <a:avLst/>
              <a:gdLst/>
              <a:ahLst/>
              <a:cxnLst/>
              <a:rect l="l" t="t" r="r" b="b"/>
              <a:pathLst>
                <a:path w="22995" h="40224" extrusionOk="0">
                  <a:moveTo>
                    <a:pt x="12950" y="0"/>
                  </a:moveTo>
                  <a:cubicBezTo>
                    <a:pt x="12336" y="0"/>
                    <a:pt x="11720" y="61"/>
                    <a:pt x="11113" y="182"/>
                  </a:cubicBezTo>
                  <a:cubicBezTo>
                    <a:pt x="10592" y="295"/>
                    <a:pt x="10071" y="409"/>
                    <a:pt x="9551" y="544"/>
                  </a:cubicBezTo>
                  <a:cubicBezTo>
                    <a:pt x="6654" y="1291"/>
                    <a:pt x="4685" y="3079"/>
                    <a:pt x="3508" y="5818"/>
                  </a:cubicBezTo>
                  <a:cubicBezTo>
                    <a:pt x="2829" y="7470"/>
                    <a:pt x="2444" y="9235"/>
                    <a:pt x="2354" y="11023"/>
                  </a:cubicBezTo>
                  <a:cubicBezTo>
                    <a:pt x="2309" y="11747"/>
                    <a:pt x="2196" y="12358"/>
                    <a:pt x="1336" y="12517"/>
                  </a:cubicBezTo>
                  <a:cubicBezTo>
                    <a:pt x="1222" y="12562"/>
                    <a:pt x="1109" y="12653"/>
                    <a:pt x="1019" y="12743"/>
                  </a:cubicBezTo>
                  <a:cubicBezTo>
                    <a:pt x="91" y="13513"/>
                    <a:pt x="0" y="15663"/>
                    <a:pt x="1403" y="15957"/>
                  </a:cubicBezTo>
                  <a:cubicBezTo>
                    <a:pt x="2331" y="16138"/>
                    <a:pt x="2377" y="16704"/>
                    <a:pt x="2444" y="17360"/>
                  </a:cubicBezTo>
                  <a:cubicBezTo>
                    <a:pt x="2467" y="17586"/>
                    <a:pt x="2490" y="17813"/>
                    <a:pt x="2512" y="18039"/>
                  </a:cubicBezTo>
                  <a:cubicBezTo>
                    <a:pt x="2626" y="18831"/>
                    <a:pt x="2807" y="19623"/>
                    <a:pt x="3078" y="20393"/>
                  </a:cubicBezTo>
                  <a:cubicBezTo>
                    <a:pt x="3372" y="21207"/>
                    <a:pt x="4300" y="22045"/>
                    <a:pt x="5296" y="22520"/>
                  </a:cubicBezTo>
                  <a:cubicBezTo>
                    <a:pt x="5703" y="22724"/>
                    <a:pt x="5794" y="23244"/>
                    <a:pt x="5771" y="23720"/>
                  </a:cubicBezTo>
                  <a:cubicBezTo>
                    <a:pt x="5749" y="25055"/>
                    <a:pt x="5771" y="28110"/>
                    <a:pt x="5771" y="29445"/>
                  </a:cubicBezTo>
                  <a:cubicBezTo>
                    <a:pt x="5749" y="30124"/>
                    <a:pt x="5658" y="30192"/>
                    <a:pt x="5047" y="30396"/>
                  </a:cubicBezTo>
                  <a:cubicBezTo>
                    <a:pt x="4323" y="30622"/>
                    <a:pt x="2739" y="30803"/>
                    <a:pt x="2014" y="31075"/>
                  </a:cubicBezTo>
                  <a:cubicBezTo>
                    <a:pt x="1471" y="31256"/>
                    <a:pt x="1426" y="31709"/>
                    <a:pt x="1856" y="32116"/>
                  </a:cubicBezTo>
                  <a:cubicBezTo>
                    <a:pt x="1992" y="32229"/>
                    <a:pt x="2128" y="32342"/>
                    <a:pt x="2286" y="32433"/>
                  </a:cubicBezTo>
                  <a:cubicBezTo>
                    <a:pt x="5477" y="34809"/>
                    <a:pt x="8668" y="37186"/>
                    <a:pt x="11859" y="39562"/>
                  </a:cubicBezTo>
                  <a:cubicBezTo>
                    <a:pt x="12086" y="39720"/>
                    <a:pt x="12289" y="39901"/>
                    <a:pt x="12538" y="40037"/>
                  </a:cubicBezTo>
                  <a:cubicBezTo>
                    <a:pt x="12733" y="40160"/>
                    <a:pt x="12896" y="40223"/>
                    <a:pt x="13051" y="40223"/>
                  </a:cubicBezTo>
                  <a:cubicBezTo>
                    <a:pt x="13238" y="40223"/>
                    <a:pt x="13414" y="40132"/>
                    <a:pt x="13625" y="39947"/>
                  </a:cubicBezTo>
                  <a:cubicBezTo>
                    <a:pt x="13738" y="39811"/>
                    <a:pt x="13874" y="39698"/>
                    <a:pt x="13987" y="39562"/>
                  </a:cubicBezTo>
                  <a:cubicBezTo>
                    <a:pt x="16137" y="37072"/>
                    <a:pt x="18468" y="34787"/>
                    <a:pt x="20731" y="32433"/>
                  </a:cubicBezTo>
                  <a:cubicBezTo>
                    <a:pt x="21139" y="32026"/>
                    <a:pt x="21523" y="31573"/>
                    <a:pt x="21885" y="31120"/>
                  </a:cubicBezTo>
                  <a:cubicBezTo>
                    <a:pt x="22248" y="30690"/>
                    <a:pt x="22134" y="30419"/>
                    <a:pt x="21569" y="30283"/>
                  </a:cubicBezTo>
                  <a:cubicBezTo>
                    <a:pt x="19829" y="29911"/>
                    <a:pt x="18832" y="29726"/>
                    <a:pt x="18768" y="29726"/>
                  </a:cubicBezTo>
                  <a:cubicBezTo>
                    <a:pt x="18757" y="29726"/>
                    <a:pt x="18770" y="29730"/>
                    <a:pt x="18807" y="29740"/>
                  </a:cubicBezTo>
                  <a:cubicBezTo>
                    <a:pt x="18151" y="29604"/>
                    <a:pt x="16974" y="29581"/>
                    <a:pt x="16997" y="28970"/>
                  </a:cubicBezTo>
                  <a:cubicBezTo>
                    <a:pt x="17042" y="27590"/>
                    <a:pt x="17133" y="24512"/>
                    <a:pt x="17201" y="23131"/>
                  </a:cubicBezTo>
                  <a:cubicBezTo>
                    <a:pt x="17201" y="22814"/>
                    <a:pt x="17223" y="22452"/>
                    <a:pt x="17472" y="22248"/>
                  </a:cubicBezTo>
                  <a:cubicBezTo>
                    <a:pt x="18445" y="21479"/>
                    <a:pt x="19690" y="20008"/>
                    <a:pt x="19984" y="18786"/>
                  </a:cubicBezTo>
                  <a:cubicBezTo>
                    <a:pt x="20233" y="17722"/>
                    <a:pt x="20460" y="16681"/>
                    <a:pt x="20663" y="15640"/>
                  </a:cubicBezTo>
                  <a:cubicBezTo>
                    <a:pt x="20731" y="15233"/>
                    <a:pt x="20890" y="14961"/>
                    <a:pt x="21320" y="14893"/>
                  </a:cubicBezTo>
                  <a:cubicBezTo>
                    <a:pt x="21410" y="14870"/>
                    <a:pt x="21478" y="14848"/>
                    <a:pt x="21569" y="14803"/>
                  </a:cubicBezTo>
                  <a:cubicBezTo>
                    <a:pt x="22859" y="14191"/>
                    <a:pt x="22994" y="12404"/>
                    <a:pt x="21817" y="11611"/>
                  </a:cubicBezTo>
                  <a:cubicBezTo>
                    <a:pt x="21591" y="11453"/>
                    <a:pt x="21342" y="11317"/>
                    <a:pt x="21116" y="11204"/>
                  </a:cubicBezTo>
                  <a:cubicBezTo>
                    <a:pt x="21093" y="10955"/>
                    <a:pt x="21071" y="10751"/>
                    <a:pt x="21071" y="10525"/>
                  </a:cubicBezTo>
                  <a:cubicBezTo>
                    <a:pt x="21093" y="9212"/>
                    <a:pt x="20980" y="7922"/>
                    <a:pt x="20776" y="6632"/>
                  </a:cubicBezTo>
                  <a:cubicBezTo>
                    <a:pt x="20573" y="5320"/>
                    <a:pt x="20075" y="4052"/>
                    <a:pt x="19305" y="2921"/>
                  </a:cubicBezTo>
                  <a:cubicBezTo>
                    <a:pt x="18626" y="1902"/>
                    <a:pt x="17653" y="1133"/>
                    <a:pt x="16522" y="703"/>
                  </a:cubicBezTo>
                  <a:cubicBezTo>
                    <a:pt x="15379" y="237"/>
                    <a:pt x="14166" y="0"/>
                    <a:pt x="12950"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3478425" y="238100"/>
              <a:ext cx="574300" cy="420175"/>
            </a:xfrm>
            <a:custGeom>
              <a:avLst/>
              <a:gdLst/>
              <a:ahLst/>
              <a:cxnLst/>
              <a:rect l="l" t="t" r="r" b="b"/>
              <a:pathLst>
                <a:path w="22972" h="16807" extrusionOk="0">
                  <a:moveTo>
                    <a:pt x="6971" y="0"/>
                  </a:moveTo>
                  <a:cubicBezTo>
                    <a:pt x="6619" y="0"/>
                    <a:pt x="6265" y="56"/>
                    <a:pt x="5907" y="182"/>
                  </a:cubicBezTo>
                  <a:cubicBezTo>
                    <a:pt x="5228" y="408"/>
                    <a:pt x="4594" y="770"/>
                    <a:pt x="4051" y="1246"/>
                  </a:cubicBezTo>
                  <a:cubicBezTo>
                    <a:pt x="2648" y="2491"/>
                    <a:pt x="2309" y="3848"/>
                    <a:pt x="2739" y="5659"/>
                  </a:cubicBezTo>
                  <a:cubicBezTo>
                    <a:pt x="2784" y="5750"/>
                    <a:pt x="2807" y="5840"/>
                    <a:pt x="2829" y="5931"/>
                  </a:cubicBezTo>
                  <a:cubicBezTo>
                    <a:pt x="2852" y="6112"/>
                    <a:pt x="2761" y="6270"/>
                    <a:pt x="2603" y="6338"/>
                  </a:cubicBezTo>
                  <a:cubicBezTo>
                    <a:pt x="2399" y="6428"/>
                    <a:pt x="2195" y="6519"/>
                    <a:pt x="2014" y="6632"/>
                  </a:cubicBezTo>
                  <a:cubicBezTo>
                    <a:pt x="226" y="7854"/>
                    <a:pt x="0" y="9778"/>
                    <a:pt x="1403" y="11362"/>
                  </a:cubicBezTo>
                  <a:cubicBezTo>
                    <a:pt x="1765" y="11770"/>
                    <a:pt x="2218" y="12109"/>
                    <a:pt x="2716" y="12335"/>
                  </a:cubicBezTo>
                  <a:cubicBezTo>
                    <a:pt x="3214" y="12584"/>
                    <a:pt x="3508" y="13105"/>
                    <a:pt x="3440" y="13625"/>
                  </a:cubicBezTo>
                  <a:cubicBezTo>
                    <a:pt x="3440" y="14259"/>
                    <a:pt x="3440" y="14870"/>
                    <a:pt x="3485" y="15504"/>
                  </a:cubicBezTo>
                  <a:cubicBezTo>
                    <a:pt x="3463" y="15776"/>
                    <a:pt x="3485" y="16047"/>
                    <a:pt x="3508" y="16319"/>
                  </a:cubicBezTo>
                  <a:cubicBezTo>
                    <a:pt x="3548" y="16597"/>
                    <a:pt x="3780" y="16806"/>
                    <a:pt x="4051" y="16806"/>
                  </a:cubicBezTo>
                  <a:cubicBezTo>
                    <a:pt x="4088" y="16806"/>
                    <a:pt x="4126" y="16802"/>
                    <a:pt x="4164" y="16794"/>
                  </a:cubicBezTo>
                  <a:cubicBezTo>
                    <a:pt x="4527" y="16794"/>
                    <a:pt x="4843" y="16545"/>
                    <a:pt x="4957" y="16206"/>
                  </a:cubicBezTo>
                  <a:cubicBezTo>
                    <a:pt x="5070" y="15776"/>
                    <a:pt x="5138" y="15346"/>
                    <a:pt x="5138" y="14893"/>
                  </a:cubicBezTo>
                  <a:cubicBezTo>
                    <a:pt x="5183" y="14463"/>
                    <a:pt x="5183" y="14010"/>
                    <a:pt x="5251" y="13580"/>
                  </a:cubicBezTo>
                  <a:cubicBezTo>
                    <a:pt x="5271" y="13380"/>
                    <a:pt x="5432" y="13233"/>
                    <a:pt x="5626" y="13233"/>
                  </a:cubicBezTo>
                  <a:cubicBezTo>
                    <a:pt x="5651" y="13233"/>
                    <a:pt x="5677" y="13236"/>
                    <a:pt x="5703" y="13241"/>
                  </a:cubicBezTo>
                  <a:cubicBezTo>
                    <a:pt x="5794" y="13241"/>
                    <a:pt x="5884" y="13241"/>
                    <a:pt x="5975" y="13263"/>
                  </a:cubicBezTo>
                  <a:cubicBezTo>
                    <a:pt x="6390" y="13297"/>
                    <a:pt x="6806" y="13313"/>
                    <a:pt x="7221" y="13313"/>
                  </a:cubicBezTo>
                  <a:cubicBezTo>
                    <a:pt x="9071" y="13313"/>
                    <a:pt x="10914" y="12986"/>
                    <a:pt x="12651" y="12358"/>
                  </a:cubicBezTo>
                  <a:cubicBezTo>
                    <a:pt x="13851" y="11951"/>
                    <a:pt x="14937" y="11385"/>
                    <a:pt x="16092" y="10887"/>
                  </a:cubicBezTo>
                  <a:cubicBezTo>
                    <a:pt x="16612" y="10638"/>
                    <a:pt x="17110" y="10366"/>
                    <a:pt x="17653" y="10140"/>
                  </a:cubicBezTo>
                  <a:cubicBezTo>
                    <a:pt x="17732" y="10100"/>
                    <a:pt x="17816" y="10082"/>
                    <a:pt x="17897" y="10082"/>
                  </a:cubicBezTo>
                  <a:cubicBezTo>
                    <a:pt x="18092" y="10082"/>
                    <a:pt x="18275" y="10190"/>
                    <a:pt x="18355" y="10366"/>
                  </a:cubicBezTo>
                  <a:cubicBezTo>
                    <a:pt x="18785" y="10955"/>
                    <a:pt x="19283" y="11453"/>
                    <a:pt x="19871" y="11860"/>
                  </a:cubicBezTo>
                  <a:cubicBezTo>
                    <a:pt x="20527" y="12358"/>
                    <a:pt x="20957" y="13082"/>
                    <a:pt x="21093" y="13897"/>
                  </a:cubicBezTo>
                  <a:cubicBezTo>
                    <a:pt x="21161" y="14327"/>
                    <a:pt x="21206" y="14734"/>
                    <a:pt x="21297" y="15164"/>
                  </a:cubicBezTo>
                  <a:cubicBezTo>
                    <a:pt x="21297" y="15523"/>
                    <a:pt x="21592" y="15803"/>
                    <a:pt x="21925" y="15803"/>
                  </a:cubicBezTo>
                  <a:cubicBezTo>
                    <a:pt x="21949" y="15803"/>
                    <a:pt x="21974" y="15801"/>
                    <a:pt x="21998" y="15798"/>
                  </a:cubicBezTo>
                  <a:cubicBezTo>
                    <a:pt x="22089" y="15798"/>
                    <a:pt x="22180" y="15798"/>
                    <a:pt x="22270" y="15776"/>
                  </a:cubicBezTo>
                  <a:cubicBezTo>
                    <a:pt x="22655" y="15776"/>
                    <a:pt x="22949" y="15481"/>
                    <a:pt x="22949" y="15097"/>
                  </a:cubicBezTo>
                  <a:cubicBezTo>
                    <a:pt x="22972" y="14780"/>
                    <a:pt x="22972" y="14440"/>
                    <a:pt x="22949" y="14101"/>
                  </a:cubicBezTo>
                  <a:cubicBezTo>
                    <a:pt x="22926" y="13082"/>
                    <a:pt x="22858" y="12064"/>
                    <a:pt x="22813" y="11023"/>
                  </a:cubicBezTo>
                  <a:lnTo>
                    <a:pt x="22813" y="11023"/>
                  </a:lnTo>
                  <a:cubicBezTo>
                    <a:pt x="22813" y="11023"/>
                    <a:pt x="22823" y="11033"/>
                    <a:pt x="22830" y="11033"/>
                  </a:cubicBezTo>
                  <a:cubicBezTo>
                    <a:pt x="22833" y="11033"/>
                    <a:pt x="22836" y="11030"/>
                    <a:pt x="22836" y="11023"/>
                  </a:cubicBezTo>
                  <a:cubicBezTo>
                    <a:pt x="22813" y="9936"/>
                    <a:pt x="22858" y="8760"/>
                    <a:pt x="22791" y="7696"/>
                  </a:cubicBezTo>
                  <a:cubicBezTo>
                    <a:pt x="22700" y="6202"/>
                    <a:pt x="22496" y="4912"/>
                    <a:pt x="21863" y="3554"/>
                  </a:cubicBezTo>
                  <a:cubicBezTo>
                    <a:pt x="21268" y="2293"/>
                    <a:pt x="20330" y="1606"/>
                    <a:pt x="19093" y="1606"/>
                  </a:cubicBezTo>
                  <a:cubicBezTo>
                    <a:pt x="18776" y="1606"/>
                    <a:pt x="18439" y="1651"/>
                    <a:pt x="18083" y="1744"/>
                  </a:cubicBezTo>
                  <a:cubicBezTo>
                    <a:pt x="17936" y="1787"/>
                    <a:pt x="17808" y="1814"/>
                    <a:pt x="17691" y="1814"/>
                  </a:cubicBezTo>
                  <a:cubicBezTo>
                    <a:pt x="17501" y="1814"/>
                    <a:pt x="17337" y="1744"/>
                    <a:pt x="17155" y="1563"/>
                  </a:cubicBezTo>
                  <a:cubicBezTo>
                    <a:pt x="17033" y="1441"/>
                    <a:pt x="16910" y="1389"/>
                    <a:pt x="16783" y="1389"/>
                  </a:cubicBezTo>
                  <a:cubicBezTo>
                    <a:pt x="16043" y="1389"/>
                    <a:pt x="15219" y="3172"/>
                    <a:pt x="14252" y="3172"/>
                  </a:cubicBezTo>
                  <a:cubicBezTo>
                    <a:pt x="14187" y="3172"/>
                    <a:pt x="14121" y="3164"/>
                    <a:pt x="14055" y="3147"/>
                  </a:cubicBezTo>
                  <a:cubicBezTo>
                    <a:pt x="11592" y="2516"/>
                    <a:pt x="9336" y="0"/>
                    <a:pt x="6971" y="0"/>
                  </a:cubicBezTo>
                  <a:close/>
                </a:path>
              </a:pathLst>
            </a:custGeom>
            <a:solidFill>
              <a:srgbClr val="AD42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3021250" y="2089800"/>
              <a:ext cx="226900" cy="92400"/>
            </a:xfrm>
            <a:custGeom>
              <a:avLst/>
              <a:gdLst/>
              <a:ahLst/>
              <a:cxnLst/>
              <a:rect l="l" t="t" r="r" b="b"/>
              <a:pathLst>
                <a:path w="9076" h="3696" extrusionOk="0">
                  <a:moveTo>
                    <a:pt x="2676" y="0"/>
                  </a:moveTo>
                  <a:cubicBezTo>
                    <a:pt x="2628" y="0"/>
                    <a:pt x="2581" y="3"/>
                    <a:pt x="2535" y="8"/>
                  </a:cubicBezTo>
                  <a:cubicBezTo>
                    <a:pt x="1336" y="143"/>
                    <a:pt x="46" y="3289"/>
                    <a:pt x="0" y="3629"/>
                  </a:cubicBezTo>
                  <a:cubicBezTo>
                    <a:pt x="0" y="3629"/>
                    <a:pt x="3000" y="3696"/>
                    <a:pt x="4972" y="3696"/>
                  </a:cubicBezTo>
                  <a:cubicBezTo>
                    <a:pt x="5563" y="3696"/>
                    <a:pt x="6062" y="3690"/>
                    <a:pt x="6360" y="3674"/>
                  </a:cubicBezTo>
                  <a:cubicBezTo>
                    <a:pt x="7650" y="3584"/>
                    <a:pt x="9076" y="2271"/>
                    <a:pt x="8646" y="1569"/>
                  </a:cubicBezTo>
                  <a:cubicBezTo>
                    <a:pt x="8518" y="1350"/>
                    <a:pt x="8238" y="1274"/>
                    <a:pt x="7912" y="1274"/>
                  </a:cubicBezTo>
                  <a:cubicBezTo>
                    <a:pt x="7198" y="1274"/>
                    <a:pt x="6270" y="1637"/>
                    <a:pt x="6270" y="1637"/>
                  </a:cubicBezTo>
                  <a:cubicBezTo>
                    <a:pt x="6270" y="1637"/>
                    <a:pt x="3940" y="0"/>
                    <a:pt x="2676"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3196650" y="1118675"/>
              <a:ext cx="1122575" cy="2087300"/>
            </a:xfrm>
            <a:custGeom>
              <a:avLst/>
              <a:gdLst/>
              <a:ahLst/>
              <a:cxnLst/>
              <a:rect l="l" t="t" r="r" b="b"/>
              <a:pathLst>
                <a:path w="44903" h="83492" extrusionOk="0">
                  <a:moveTo>
                    <a:pt x="35049" y="1"/>
                  </a:moveTo>
                  <a:cubicBezTo>
                    <a:pt x="34640" y="1"/>
                    <a:pt x="34318" y="182"/>
                    <a:pt x="34016" y="605"/>
                  </a:cubicBezTo>
                  <a:cubicBezTo>
                    <a:pt x="33881" y="786"/>
                    <a:pt x="33699" y="944"/>
                    <a:pt x="33564" y="1102"/>
                  </a:cubicBezTo>
                  <a:cubicBezTo>
                    <a:pt x="31278" y="3773"/>
                    <a:pt x="28675" y="6104"/>
                    <a:pt x="26299" y="8662"/>
                  </a:cubicBezTo>
                  <a:cubicBezTo>
                    <a:pt x="26089" y="8882"/>
                    <a:pt x="25958" y="8990"/>
                    <a:pt x="25809" y="8990"/>
                  </a:cubicBezTo>
                  <a:cubicBezTo>
                    <a:pt x="25668" y="8990"/>
                    <a:pt x="25511" y="8894"/>
                    <a:pt x="25258" y="8707"/>
                  </a:cubicBezTo>
                  <a:cubicBezTo>
                    <a:pt x="23900" y="7711"/>
                    <a:pt x="22519" y="6693"/>
                    <a:pt x="21161" y="5651"/>
                  </a:cubicBezTo>
                  <a:cubicBezTo>
                    <a:pt x="19328" y="4248"/>
                    <a:pt x="17495" y="2800"/>
                    <a:pt x="15684" y="1329"/>
                  </a:cubicBezTo>
                  <a:cubicBezTo>
                    <a:pt x="15347" y="1008"/>
                    <a:pt x="14884" y="839"/>
                    <a:pt x="14417" y="839"/>
                  </a:cubicBezTo>
                  <a:cubicBezTo>
                    <a:pt x="14257" y="839"/>
                    <a:pt x="14097" y="858"/>
                    <a:pt x="13942" y="899"/>
                  </a:cubicBezTo>
                  <a:cubicBezTo>
                    <a:pt x="12086" y="1419"/>
                    <a:pt x="10366" y="1691"/>
                    <a:pt x="8555" y="2370"/>
                  </a:cubicBezTo>
                  <a:cubicBezTo>
                    <a:pt x="8012" y="2573"/>
                    <a:pt x="4889" y="3230"/>
                    <a:pt x="4889" y="4927"/>
                  </a:cubicBezTo>
                  <a:cubicBezTo>
                    <a:pt x="4889" y="9182"/>
                    <a:pt x="4844" y="13957"/>
                    <a:pt x="4595" y="18212"/>
                  </a:cubicBezTo>
                  <a:cubicBezTo>
                    <a:pt x="4300" y="23599"/>
                    <a:pt x="4730" y="29325"/>
                    <a:pt x="4300" y="34688"/>
                  </a:cubicBezTo>
                  <a:cubicBezTo>
                    <a:pt x="4165" y="36159"/>
                    <a:pt x="3984" y="37631"/>
                    <a:pt x="3735" y="39079"/>
                  </a:cubicBezTo>
                  <a:cubicBezTo>
                    <a:pt x="3214" y="42044"/>
                    <a:pt x="3146" y="44692"/>
                    <a:pt x="2626" y="47634"/>
                  </a:cubicBezTo>
                  <a:cubicBezTo>
                    <a:pt x="2083" y="50553"/>
                    <a:pt x="3282" y="54016"/>
                    <a:pt x="2784" y="56936"/>
                  </a:cubicBezTo>
                  <a:cubicBezTo>
                    <a:pt x="2490" y="58791"/>
                    <a:pt x="2286" y="60670"/>
                    <a:pt x="1969" y="62526"/>
                  </a:cubicBezTo>
                  <a:cubicBezTo>
                    <a:pt x="1155" y="67256"/>
                    <a:pt x="589" y="72009"/>
                    <a:pt x="227" y="76784"/>
                  </a:cubicBezTo>
                  <a:cubicBezTo>
                    <a:pt x="136" y="77780"/>
                    <a:pt x="136" y="78753"/>
                    <a:pt x="68" y="79749"/>
                  </a:cubicBezTo>
                  <a:cubicBezTo>
                    <a:pt x="0" y="80405"/>
                    <a:pt x="385" y="81016"/>
                    <a:pt x="996" y="81220"/>
                  </a:cubicBezTo>
                  <a:cubicBezTo>
                    <a:pt x="1381" y="81378"/>
                    <a:pt x="1766" y="81491"/>
                    <a:pt x="2150" y="81582"/>
                  </a:cubicBezTo>
                  <a:cubicBezTo>
                    <a:pt x="4685" y="82148"/>
                    <a:pt x="7265" y="82487"/>
                    <a:pt x="9868" y="82668"/>
                  </a:cubicBezTo>
                  <a:cubicBezTo>
                    <a:pt x="11973" y="82804"/>
                    <a:pt x="14055" y="82962"/>
                    <a:pt x="16160" y="83053"/>
                  </a:cubicBezTo>
                  <a:cubicBezTo>
                    <a:pt x="17744" y="83144"/>
                    <a:pt x="19306" y="83166"/>
                    <a:pt x="20867" y="83211"/>
                  </a:cubicBezTo>
                  <a:cubicBezTo>
                    <a:pt x="21478" y="83234"/>
                    <a:pt x="25077" y="83438"/>
                    <a:pt x="26140" y="83460"/>
                  </a:cubicBezTo>
                  <a:cubicBezTo>
                    <a:pt x="26638" y="83481"/>
                    <a:pt x="27137" y="83492"/>
                    <a:pt x="27638" y="83492"/>
                  </a:cubicBezTo>
                  <a:cubicBezTo>
                    <a:pt x="28754" y="83492"/>
                    <a:pt x="29874" y="83441"/>
                    <a:pt x="30984" y="83347"/>
                  </a:cubicBezTo>
                  <a:cubicBezTo>
                    <a:pt x="32749" y="83189"/>
                    <a:pt x="34537" y="83030"/>
                    <a:pt x="36325" y="82895"/>
                  </a:cubicBezTo>
                  <a:cubicBezTo>
                    <a:pt x="38520" y="82736"/>
                    <a:pt x="40715" y="82578"/>
                    <a:pt x="42911" y="82397"/>
                  </a:cubicBezTo>
                  <a:cubicBezTo>
                    <a:pt x="43295" y="82397"/>
                    <a:pt x="43703" y="82329"/>
                    <a:pt x="44088" y="82193"/>
                  </a:cubicBezTo>
                  <a:cubicBezTo>
                    <a:pt x="44540" y="82057"/>
                    <a:pt x="44857" y="81672"/>
                    <a:pt x="44880" y="81197"/>
                  </a:cubicBezTo>
                  <a:cubicBezTo>
                    <a:pt x="44902" y="80767"/>
                    <a:pt x="44902" y="80315"/>
                    <a:pt x="44902" y="79862"/>
                  </a:cubicBezTo>
                  <a:cubicBezTo>
                    <a:pt x="44857" y="76196"/>
                    <a:pt x="44608" y="72529"/>
                    <a:pt x="44269" y="68863"/>
                  </a:cubicBezTo>
                  <a:cubicBezTo>
                    <a:pt x="44133" y="67392"/>
                    <a:pt x="44088" y="65898"/>
                    <a:pt x="43907" y="64449"/>
                  </a:cubicBezTo>
                  <a:cubicBezTo>
                    <a:pt x="43386" y="60217"/>
                    <a:pt x="42820" y="56008"/>
                    <a:pt x="42322" y="51776"/>
                  </a:cubicBezTo>
                  <a:cubicBezTo>
                    <a:pt x="41892" y="48177"/>
                    <a:pt x="41711" y="44533"/>
                    <a:pt x="41779" y="40912"/>
                  </a:cubicBezTo>
                  <a:cubicBezTo>
                    <a:pt x="41824" y="37404"/>
                    <a:pt x="41938" y="33919"/>
                    <a:pt x="42164" y="30434"/>
                  </a:cubicBezTo>
                  <a:cubicBezTo>
                    <a:pt x="42254" y="28827"/>
                    <a:pt x="42368" y="27242"/>
                    <a:pt x="42458" y="25636"/>
                  </a:cubicBezTo>
                  <a:lnTo>
                    <a:pt x="43069" y="2777"/>
                  </a:lnTo>
                  <a:cubicBezTo>
                    <a:pt x="40693" y="1713"/>
                    <a:pt x="38203" y="967"/>
                    <a:pt x="35736" y="129"/>
                  </a:cubicBezTo>
                  <a:cubicBezTo>
                    <a:pt x="35480" y="46"/>
                    <a:pt x="35254" y="1"/>
                    <a:pt x="35049"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3519725" y="1114025"/>
              <a:ext cx="611075" cy="297075"/>
            </a:xfrm>
            <a:custGeom>
              <a:avLst/>
              <a:gdLst/>
              <a:ahLst/>
              <a:cxnLst/>
              <a:rect l="l" t="t" r="r" b="b"/>
              <a:pathLst>
                <a:path w="24443" h="11883" extrusionOk="0">
                  <a:moveTo>
                    <a:pt x="22064" y="0"/>
                  </a:moveTo>
                  <a:cubicBezTo>
                    <a:pt x="21673" y="0"/>
                    <a:pt x="21319" y="185"/>
                    <a:pt x="20980" y="564"/>
                  </a:cubicBezTo>
                  <a:cubicBezTo>
                    <a:pt x="20052" y="1605"/>
                    <a:pt x="19079" y="2578"/>
                    <a:pt x="18174" y="3642"/>
                  </a:cubicBezTo>
                  <a:cubicBezTo>
                    <a:pt x="16680" y="5407"/>
                    <a:pt x="15028" y="7060"/>
                    <a:pt x="13398" y="8712"/>
                  </a:cubicBezTo>
                  <a:cubicBezTo>
                    <a:pt x="13240" y="8938"/>
                    <a:pt x="12991" y="9096"/>
                    <a:pt x="12742" y="9187"/>
                  </a:cubicBezTo>
                  <a:cubicBezTo>
                    <a:pt x="12629" y="9142"/>
                    <a:pt x="12516" y="9096"/>
                    <a:pt x="12403" y="9029"/>
                  </a:cubicBezTo>
                  <a:cubicBezTo>
                    <a:pt x="9212" y="6562"/>
                    <a:pt x="5975" y="4163"/>
                    <a:pt x="2897" y="1515"/>
                  </a:cubicBezTo>
                  <a:cubicBezTo>
                    <a:pt x="2603" y="1266"/>
                    <a:pt x="2286" y="1017"/>
                    <a:pt x="1969" y="768"/>
                  </a:cubicBezTo>
                  <a:cubicBezTo>
                    <a:pt x="1850" y="664"/>
                    <a:pt x="1702" y="609"/>
                    <a:pt x="1557" y="609"/>
                  </a:cubicBezTo>
                  <a:cubicBezTo>
                    <a:pt x="1481" y="609"/>
                    <a:pt x="1405" y="624"/>
                    <a:pt x="1336" y="655"/>
                  </a:cubicBezTo>
                  <a:cubicBezTo>
                    <a:pt x="906" y="791"/>
                    <a:pt x="498" y="1017"/>
                    <a:pt x="159" y="1311"/>
                  </a:cubicBezTo>
                  <a:cubicBezTo>
                    <a:pt x="23" y="1424"/>
                    <a:pt x="0" y="1628"/>
                    <a:pt x="113" y="1786"/>
                  </a:cubicBezTo>
                  <a:cubicBezTo>
                    <a:pt x="204" y="1945"/>
                    <a:pt x="294" y="2081"/>
                    <a:pt x="408" y="2216"/>
                  </a:cubicBezTo>
                  <a:cubicBezTo>
                    <a:pt x="1947" y="4117"/>
                    <a:pt x="8035" y="8870"/>
                    <a:pt x="11226" y="11314"/>
                  </a:cubicBezTo>
                  <a:cubicBezTo>
                    <a:pt x="11720" y="11697"/>
                    <a:pt x="12303" y="11883"/>
                    <a:pt x="12885" y="11883"/>
                  </a:cubicBezTo>
                  <a:cubicBezTo>
                    <a:pt x="13609" y="11883"/>
                    <a:pt x="14330" y="11595"/>
                    <a:pt x="14870" y="11043"/>
                  </a:cubicBezTo>
                  <a:cubicBezTo>
                    <a:pt x="17902" y="7829"/>
                    <a:pt x="23990" y="1379"/>
                    <a:pt x="24194" y="994"/>
                  </a:cubicBezTo>
                  <a:cubicBezTo>
                    <a:pt x="24443" y="564"/>
                    <a:pt x="23787" y="677"/>
                    <a:pt x="23402" y="474"/>
                  </a:cubicBezTo>
                  <a:cubicBezTo>
                    <a:pt x="23243" y="383"/>
                    <a:pt x="23062" y="315"/>
                    <a:pt x="22904" y="247"/>
                  </a:cubicBezTo>
                  <a:cubicBezTo>
                    <a:pt x="22604" y="84"/>
                    <a:pt x="22326" y="0"/>
                    <a:pt x="2206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3124225" y="1912550"/>
              <a:ext cx="922275" cy="667500"/>
            </a:xfrm>
            <a:custGeom>
              <a:avLst/>
              <a:gdLst/>
              <a:ahLst/>
              <a:cxnLst/>
              <a:rect l="l" t="t" r="r" b="b"/>
              <a:pathLst>
                <a:path w="36891" h="26700" extrusionOk="0">
                  <a:moveTo>
                    <a:pt x="35096" y="0"/>
                  </a:moveTo>
                  <a:cubicBezTo>
                    <a:pt x="34960" y="0"/>
                    <a:pt x="34798" y="6"/>
                    <a:pt x="34605" y="14"/>
                  </a:cubicBezTo>
                  <a:cubicBezTo>
                    <a:pt x="32183" y="104"/>
                    <a:pt x="29762" y="218"/>
                    <a:pt x="27363" y="308"/>
                  </a:cubicBezTo>
                  <a:lnTo>
                    <a:pt x="17970" y="715"/>
                  </a:lnTo>
                  <a:lnTo>
                    <a:pt x="17970" y="738"/>
                  </a:lnTo>
                  <a:cubicBezTo>
                    <a:pt x="15187" y="874"/>
                    <a:pt x="12425" y="987"/>
                    <a:pt x="9642" y="1123"/>
                  </a:cubicBezTo>
                  <a:cubicBezTo>
                    <a:pt x="6700" y="1236"/>
                    <a:pt x="3735" y="1349"/>
                    <a:pt x="793" y="1485"/>
                  </a:cubicBezTo>
                  <a:cubicBezTo>
                    <a:pt x="136" y="1508"/>
                    <a:pt x="0" y="1643"/>
                    <a:pt x="23" y="2300"/>
                  </a:cubicBezTo>
                  <a:cubicBezTo>
                    <a:pt x="68" y="3884"/>
                    <a:pt x="159" y="5446"/>
                    <a:pt x="227" y="7007"/>
                  </a:cubicBezTo>
                  <a:cubicBezTo>
                    <a:pt x="453" y="12416"/>
                    <a:pt x="679" y="17825"/>
                    <a:pt x="928" y="23234"/>
                  </a:cubicBezTo>
                  <a:cubicBezTo>
                    <a:pt x="974" y="24140"/>
                    <a:pt x="1019" y="25022"/>
                    <a:pt x="1087" y="25928"/>
                  </a:cubicBezTo>
                  <a:cubicBezTo>
                    <a:pt x="1128" y="26570"/>
                    <a:pt x="1208" y="26700"/>
                    <a:pt x="1725" y="26700"/>
                  </a:cubicBezTo>
                  <a:cubicBezTo>
                    <a:pt x="1772" y="26700"/>
                    <a:pt x="1824" y="26699"/>
                    <a:pt x="1879" y="26697"/>
                  </a:cubicBezTo>
                  <a:cubicBezTo>
                    <a:pt x="3237" y="26652"/>
                    <a:pt x="4572" y="26584"/>
                    <a:pt x="5907" y="26516"/>
                  </a:cubicBezTo>
                  <a:cubicBezTo>
                    <a:pt x="9981" y="26335"/>
                    <a:pt x="14055" y="26154"/>
                    <a:pt x="18129" y="25973"/>
                  </a:cubicBezTo>
                  <a:cubicBezTo>
                    <a:pt x="23447" y="25746"/>
                    <a:pt x="28766" y="25520"/>
                    <a:pt x="34084" y="25294"/>
                  </a:cubicBezTo>
                  <a:cubicBezTo>
                    <a:pt x="34763" y="25249"/>
                    <a:pt x="35442" y="25226"/>
                    <a:pt x="36099" y="25158"/>
                  </a:cubicBezTo>
                  <a:cubicBezTo>
                    <a:pt x="36800" y="25113"/>
                    <a:pt x="36891" y="25022"/>
                    <a:pt x="36891" y="24366"/>
                  </a:cubicBezTo>
                  <a:cubicBezTo>
                    <a:pt x="36891" y="23868"/>
                    <a:pt x="36868" y="23370"/>
                    <a:pt x="36845" y="22895"/>
                  </a:cubicBezTo>
                  <a:cubicBezTo>
                    <a:pt x="36710" y="19749"/>
                    <a:pt x="36551" y="16626"/>
                    <a:pt x="36393" y="13503"/>
                  </a:cubicBezTo>
                  <a:cubicBezTo>
                    <a:pt x="36212" y="9383"/>
                    <a:pt x="36031" y="5264"/>
                    <a:pt x="35850" y="1145"/>
                  </a:cubicBezTo>
                  <a:cubicBezTo>
                    <a:pt x="35812" y="162"/>
                    <a:pt x="35790" y="0"/>
                    <a:pt x="35096"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3232850" y="2034775"/>
              <a:ext cx="277275" cy="430525"/>
            </a:xfrm>
            <a:custGeom>
              <a:avLst/>
              <a:gdLst/>
              <a:ahLst/>
              <a:cxnLst/>
              <a:rect l="l" t="t" r="r" b="b"/>
              <a:pathLst>
                <a:path w="11091" h="17221" extrusionOk="0">
                  <a:moveTo>
                    <a:pt x="7874" y="0"/>
                  </a:moveTo>
                  <a:cubicBezTo>
                    <a:pt x="7784" y="0"/>
                    <a:pt x="7695" y="5"/>
                    <a:pt x="7605" y="13"/>
                  </a:cubicBezTo>
                  <a:cubicBezTo>
                    <a:pt x="5772" y="59"/>
                    <a:pt x="4550" y="466"/>
                    <a:pt x="3373" y="1620"/>
                  </a:cubicBezTo>
                  <a:cubicBezTo>
                    <a:pt x="2196" y="2797"/>
                    <a:pt x="1313" y="4246"/>
                    <a:pt x="816" y="5830"/>
                  </a:cubicBezTo>
                  <a:cubicBezTo>
                    <a:pt x="137" y="8002"/>
                    <a:pt x="69" y="10266"/>
                    <a:pt x="23" y="12506"/>
                  </a:cubicBezTo>
                  <a:cubicBezTo>
                    <a:pt x="23" y="13525"/>
                    <a:pt x="1" y="14543"/>
                    <a:pt x="272" y="15516"/>
                  </a:cubicBezTo>
                  <a:cubicBezTo>
                    <a:pt x="363" y="15833"/>
                    <a:pt x="476" y="16127"/>
                    <a:pt x="635" y="16422"/>
                  </a:cubicBezTo>
                  <a:cubicBezTo>
                    <a:pt x="913" y="16937"/>
                    <a:pt x="1525" y="17221"/>
                    <a:pt x="2166" y="17221"/>
                  </a:cubicBezTo>
                  <a:cubicBezTo>
                    <a:pt x="2567" y="17221"/>
                    <a:pt x="2979" y="17109"/>
                    <a:pt x="3328" y="16874"/>
                  </a:cubicBezTo>
                  <a:cubicBezTo>
                    <a:pt x="4247" y="16284"/>
                    <a:pt x="5334" y="15968"/>
                    <a:pt x="6449" y="15968"/>
                  </a:cubicBezTo>
                  <a:cubicBezTo>
                    <a:pt x="6487" y="15968"/>
                    <a:pt x="6526" y="15968"/>
                    <a:pt x="6564" y="15969"/>
                  </a:cubicBezTo>
                  <a:cubicBezTo>
                    <a:pt x="7105" y="15989"/>
                    <a:pt x="7673" y="16084"/>
                    <a:pt x="8218" y="16084"/>
                  </a:cubicBezTo>
                  <a:cubicBezTo>
                    <a:pt x="8904" y="16084"/>
                    <a:pt x="9555" y="15933"/>
                    <a:pt x="10072" y="15290"/>
                  </a:cubicBezTo>
                  <a:cubicBezTo>
                    <a:pt x="10321" y="14973"/>
                    <a:pt x="10502" y="14588"/>
                    <a:pt x="10547" y="14181"/>
                  </a:cubicBezTo>
                  <a:cubicBezTo>
                    <a:pt x="11091" y="10288"/>
                    <a:pt x="11045" y="6350"/>
                    <a:pt x="10457" y="2480"/>
                  </a:cubicBezTo>
                  <a:cubicBezTo>
                    <a:pt x="10366" y="1779"/>
                    <a:pt x="10208" y="1032"/>
                    <a:pt x="9597" y="534"/>
                  </a:cubicBezTo>
                  <a:cubicBezTo>
                    <a:pt x="9084" y="198"/>
                    <a:pt x="8484" y="0"/>
                    <a:pt x="7874" y="0"/>
                  </a:cubicBez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rot="-1640950">
              <a:off x="3498658" y="2140552"/>
              <a:ext cx="88848" cy="72448"/>
            </a:xfrm>
            <a:custGeom>
              <a:avLst/>
              <a:gdLst/>
              <a:ahLst/>
              <a:cxnLst/>
              <a:rect l="l" t="t" r="r" b="b"/>
              <a:pathLst>
                <a:path w="3554" h="2898" extrusionOk="0">
                  <a:moveTo>
                    <a:pt x="3056" y="1"/>
                  </a:moveTo>
                  <a:lnTo>
                    <a:pt x="0" y="2490"/>
                  </a:lnTo>
                  <a:lnTo>
                    <a:pt x="521" y="2898"/>
                  </a:lnTo>
                  <a:lnTo>
                    <a:pt x="3554" y="431"/>
                  </a:lnTo>
                  <a:lnTo>
                    <a:pt x="3056"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3651550" y="2012450"/>
              <a:ext cx="302725" cy="409600"/>
            </a:xfrm>
            <a:custGeom>
              <a:avLst/>
              <a:gdLst/>
              <a:ahLst/>
              <a:cxnLst/>
              <a:rect l="l" t="t" r="r" b="b"/>
              <a:pathLst>
                <a:path w="12109" h="16384" extrusionOk="0">
                  <a:moveTo>
                    <a:pt x="3651" y="1"/>
                  </a:moveTo>
                  <a:cubicBezTo>
                    <a:pt x="3300" y="1"/>
                    <a:pt x="2930" y="25"/>
                    <a:pt x="2535" y="69"/>
                  </a:cubicBezTo>
                  <a:cubicBezTo>
                    <a:pt x="1834" y="114"/>
                    <a:pt x="1177" y="408"/>
                    <a:pt x="657" y="884"/>
                  </a:cubicBezTo>
                  <a:cubicBezTo>
                    <a:pt x="114" y="1450"/>
                    <a:pt x="68" y="2219"/>
                    <a:pt x="46" y="2921"/>
                  </a:cubicBezTo>
                  <a:cubicBezTo>
                    <a:pt x="1" y="6836"/>
                    <a:pt x="544" y="10751"/>
                    <a:pt x="1607" y="14531"/>
                  </a:cubicBezTo>
                  <a:cubicBezTo>
                    <a:pt x="1721" y="14916"/>
                    <a:pt x="1947" y="15278"/>
                    <a:pt x="2241" y="15549"/>
                  </a:cubicBezTo>
                  <a:cubicBezTo>
                    <a:pt x="2703" y="15973"/>
                    <a:pt x="3198" y="16110"/>
                    <a:pt x="3709" y="16110"/>
                  </a:cubicBezTo>
                  <a:cubicBezTo>
                    <a:pt x="4398" y="16110"/>
                    <a:pt x="5115" y="15860"/>
                    <a:pt x="5817" y="15730"/>
                  </a:cubicBezTo>
                  <a:cubicBezTo>
                    <a:pt x="6121" y="15682"/>
                    <a:pt x="6428" y="15657"/>
                    <a:pt x="6733" y="15657"/>
                  </a:cubicBezTo>
                  <a:cubicBezTo>
                    <a:pt x="7562" y="15657"/>
                    <a:pt x="8383" y="15836"/>
                    <a:pt x="9144" y="16183"/>
                  </a:cubicBezTo>
                  <a:cubicBezTo>
                    <a:pt x="9423" y="16319"/>
                    <a:pt x="9731" y="16383"/>
                    <a:pt x="10035" y="16383"/>
                  </a:cubicBezTo>
                  <a:cubicBezTo>
                    <a:pt x="10789" y="16383"/>
                    <a:pt x="11521" y="15991"/>
                    <a:pt x="11747" y="15346"/>
                  </a:cubicBezTo>
                  <a:cubicBezTo>
                    <a:pt x="11860" y="15029"/>
                    <a:pt x="11928" y="14735"/>
                    <a:pt x="11973" y="14418"/>
                  </a:cubicBezTo>
                  <a:cubicBezTo>
                    <a:pt x="12109" y="13399"/>
                    <a:pt x="11950" y="12381"/>
                    <a:pt x="11792" y="11385"/>
                  </a:cubicBezTo>
                  <a:cubicBezTo>
                    <a:pt x="11430" y="9190"/>
                    <a:pt x="11068" y="6949"/>
                    <a:pt x="10072" y="4890"/>
                  </a:cubicBezTo>
                  <a:cubicBezTo>
                    <a:pt x="9348" y="3373"/>
                    <a:pt x="8284" y="2083"/>
                    <a:pt x="6971" y="1087"/>
                  </a:cubicBezTo>
                  <a:cubicBezTo>
                    <a:pt x="5927" y="309"/>
                    <a:pt x="4911" y="1"/>
                    <a:pt x="3651" y="1"/>
                  </a:cubicBez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rot="1277825">
              <a:off x="3568973" y="2138476"/>
              <a:ext cx="95099" cy="62824"/>
            </a:xfrm>
            <a:custGeom>
              <a:avLst/>
              <a:gdLst/>
              <a:ahLst/>
              <a:cxnLst/>
              <a:rect l="l" t="t" r="r" b="b"/>
              <a:pathLst>
                <a:path w="3804" h="2513" extrusionOk="0">
                  <a:moveTo>
                    <a:pt x="454" y="0"/>
                  </a:moveTo>
                  <a:lnTo>
                    <a:pt x="1" y="475"/>
                  </a:lnTo>
                  <a:lnTo>
                    <a:pt x="3350" y="2512"/>
                  </a:lnTo>
                  <a:lnTo>
                    <a:pt x="3803" y="2014"/>
                  </a:lnTo>
                  <a:lnTo>
                    <a:pt x="454" y="0"/>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3551975" y="2086575"/>
              <a:ext cx="44725" cy="26050"/>
            </a:xfrm>
            <a:custGeom>
              <a:avLst/>
              <a:gdLst/>
              <a:ahLst/>
              <a:cxnLst/>
              <a:rect l="l" t="t" r="r" b="b"/>
              <a:pathLst>
                <a:path w="1789" h="1042" extrusionOk="0">
                  <a:moveTo>
                    <a:pt x="1743" y="1"/>
                  </a:moveTo>
                  <a:lnTo>
                    <a:pt x="0" y="114"/>
                  </a:lnTo>
                  <a:lnTo>
                    <a:pt x="68" y="1042"/>
                  </a:lnTo>
                  <a:lnTo>
                    <a:pt x="1788"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3548575" y="2040750"/>
              <a:ext cx="45300" cy="25500"/>
            </a:xfrm>
            <a:custGeom>
              <a:avLst/>
              <a:gdLst/>
              <a:ahLst/>
              <a:cxnLst/>
              <a:rect l="l" t="t" r="r" b="b"/>
              <a:pathLst>
                <a:path w="1812" h="1020" extrusionOk="0">
                  <a:moveTo>
                    <a:pt x="1743" y="1"/>
                  </a:moveTo>
                  <a:lnTo>
                    <a:pt x="1" y="114"/>
                  </a:lnTo>
                  <a:lnTo>
                    <a:pt x="68" y="1019"/>
                  </a:lnTo>
                  <a:lnTo>
                    <a:pt x="1811"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3545750" y="1998875"/>
              <a:ext cx="44725" cy="25500"/>
            </a:xfrm>
            <a:custGeom>
              <a:avLst/>
              <a:gdLst/>
              <a:ahLst/>
              <a:cxnLst/>
              <a:rect l="l" t="t" r="r" b="b"/>
              <a:pathLst>
                <a:path w="1789" h="1020" extrusionOk="0">
                  <a:moveTo>
                    <a:pt x="1743" y="1"/>
                  </a:moveTo>
                  <a:lnTo>
                    <a:pt x="0" y="114"/>
                  </a:lnTo>
                  <a:lnTo>
                    <a:pt x="68" y="1019"/>
                  </a:lnTo>
                  <a:lnTo>
                    <a:pt x="1788" y="906"/>
                  </a:lnTo>
                  <a:lnTo>
                    <a:pt x="1743" y="1"/>
                  </a:lnTo>
                  <a:close/>
                </a:path>
              </a:pathLst>
            </a:custGeom>
            <a:solidFill>
              <a:srgbClr val="FFFFFF">
                <a:alpha val="16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3708700" y="673225"/>
              <a:ext cx="39625" cy="39050"/>
            </a:xfrm>
            <a:custGeom>
              <a:avLst/>
              <a:gdLst/>
              <a:ahLst/>
              <a:cxnLst/>
              <a:rect l="l" t="t" r="r" b="b"/>
              <a:pathLst>
                <a:path w="1585" h="1562" extrusionOk="0">
                  <a:moveTo>
                    <a:pt x="770" y="0"/>
                  </a:moveTo>
                  <a:cubicBezTo>
                    <a:pt x="566" y="23"/>
                    <a:pt x="385" y="91"/>
                    <a:pt x="227" y="249"/>
                  </a:cubicBezTo>
                  <a:cubicBezTo>
                    <a:pt x="159" y="317"/>
                    <a:pt x="91" y="407"/>
                    <a:pt x="68" y="498"/>
                  </a:cubicBezTo>
                  <a:cubicBezTo>
                    <a:pt x="23" y="588"/>
                    <a:pt x="0" y="702"/>
                    <a:pt x="23" y="792"/>
                  </a:cubicBezTo>
                  <a:cubicBezTo>
                    <a:pt x="23" y="860"/>
                    <a:pt x="23" y="928"/>
                    <a:pt x="46" y="996"/>
                  </a:cubicBezTo>
                  <a:cubicBezTo>
                    <a:pt x="91" y="1132"/>
                    <a:pt x="159" y="1245"/>
                    <a:pt x="249" y="1358"/>
                  </a:cubicBezTo>
                  <a:cubicBezTo>
                    <a:pt x="317" y="1403"/>
                    <a:pt x="362" y="1426"/>
                    <a:pt x="430" y="1471"/>
                  </a:cubicBezTo>
                  <a:cubicBezTo>
                    <a:pt x="544" y="1539"/>
                    <a:pt x="679" y="1562"/>
                    <a:pt x="815" y="1562"/>
                  </a:cubicBezTo>
                  <a:cubicBezTo>
                    <a:pt x="1245" y="1539"/>
                    <a:pt x="1585" y="1200"/>
                    <a:pt x="1585" y="770"/>
                  </a:cubicBezTo>
                  <a:lnTo>
                    <a:pt x="1562" y="566"/>
                  </a:lnTo>
                  <a:cubicBezTo>
                    <a:pt x="1517" y="430"/>
                    <a:pt x="1449" y="317"/>
                    <a:pt x="1336" y="226"/>
                  </a:cubicBezTo>
                  <a:lnTo>
                    <a:pt x="1177" y="91"/>
                  </a:lnTo>
                  <a:cubicBezTo>
                    <a:pt x="1041" y="23"/>
                    <a:pt x="906" y="0"/>
                    <a:pt x="77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3873350" y="667550"/>
              <a:ext cx="39625" cy="39075"/>
            </a:xfrm>
            <a:custGeom>
              <a:avLst/>
              <a:gdLst/>
              <a:ahLst/>
              <a:cxnLst/>
              <a:rect l="l" t="t" r="r" b="b"/>
              <a:pathLst>
                <a:path w="1585" h="1563" extrusionOk="0">
                  <a:moveTo>
                    <a:pt x="770" y="1"/>
                  </a:moveTo>
                  <a:cubicBezTo>
                    <a:pt x="657" y="1"/>
                    <a:pt x="566" y="23"/>
                    <a:pt x="476" y="69"/>
                  </a:cubicBezTo>
                  <a:cubicBezTo>
                    <a:pt x="385" y="114"/>
                    <a:pt x="295" y="159"/>
                    <a:pt x="227" y="250"/>
                  </a:cubicBezTo>
                  <a:cubicBezTo>
                    <a:pt x="136" y="318"/>
                    <a:pt x="91" y="408"/>
                    <a:pt x="46" y="499"/>
                  </a:cubicBezTo>
                  <a:cubicBezTo>
                    <a:pt x="0" y="589"/>
                    <a:pt x="0" y="702"/>
                    <a:pt x="0" y="793"/>
                  </a:cubicBezTo>
                  <a:cubicBezTo>
                    <a:pt x="0" y="861"/>
                    <a:pt x="23" y="929"/>
                    <a:pt x="23" y="997"/>
                  </a:cubicBezTo>
                  <a:cubicBezTo>
                    <a:pt x="68" y="1132"/>
                    <a:pt x="136" y="1245"/>
                    <a:pt x="249" y="1359"/>
                  </a:cubicBezTo>
                  <a:lnTo>
                    <a:pt x="408" y="1472"/>
                  </a:lnTo>
                  <a:cubicBezTo>
                    <a:pt x="521" y="1540"/>
                    <a:pt x="657" y="1562"/>
                    <a:pt x="792" y="1562"/>
                  </a:cubicBezTo>
                  <a:cubicBezTo>
                    <a:pt x="906" y="1562"/>
                    <a:pt x="996" y="1540"/>
                    <a:pt x="1087" y="1494"/>
                  </a:cubicBezTo>
                  <a:cubicBezTo>
                    <a:pt x="1290" y="1427"/>
                    <a:pt x="1449" y="1268"/>
                    <a:pt x="1517" y="1064"/>
                  </a:cubicBezTo>
                  <a:cubicBezTo>
                    <a:pt x="1562" y="974"/>
                    <a:pt x="1585" y="861"/>
                    <a:pt x="1562" y="770"/>
                  </a:cubicBezTo>
                  <a:cubicBezTo>
                    <a:pt x="1562" y="702"/>
                    <a:pt x="1539" y="634"/>
                    <a:pt x="1539" y="567"/>
                  </a:cubicBezTo>
                  <a:cubicBezTo>
                    <a:pt x="1494" y="431"/>
                    <a:pt x="1426" y="318"/>
                    <a:pt x="1336" y="227"/>
                  </a:cubicBezTo>
                  <a:lnTo>
                    <a:pt x="1155" y="91"/>
                  </a:lnTo>
                  <a:cubicBezTo>
                    <a:pt x="1041" y="23"/>
                    <a:pt x="906" y="1"/>
                    <a:pt x="770"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3760750" y="798825"/>
              <a:ext cx="113750" cy="55575"/>
            </a:xfrm>
            <a:custGeom>
              <a:avLst/>
              <a:gdLst/>
              <a:ahLst/>
              <a:cxnLst/>
              <a:rect l="l" t="t" r="r" b="b"/>
              <a:pathLst>
                <a:path w="4550" h="2223" extrusionOk="0">
                  <a:moveTo>
                    <a:pt x="4550" y="0"/>
                  </a:moveTo>
                  <a:cubicBezTo>
                    <a:pt x="4549" y="0"/>
                    <a:pt x="3237" y="792"/>
                    <a:pt x="1924" y="792"/>
                  </a:cubicBezTo>
                  <a:cubicBezTo>
                    <a:pt x="1851" y="798"/>
                    <a:pt x="1777" y="800"/>
                    <a:pt x="1703" y="800"/>
                  </a:cubicBezTo>
                  <a:cubicBezTo>
                    <a:pt x="1117" y="800"/>
                    <a:pt x="523" y="641"/>
                    <a:pt x="1" y="340"/>
                  </a:cubicBezTo>
                  <a:lnTo>
                    <a:pt x="1" y="340"/>
                  </a:lnTo>
                  <a:cubicBezTo>
                    <a:pt x="109" y="1427"/>
                    <a:pt x="1012" y="2222"/>
                    <a:pt x="2087" y="2222"/>
                  </a:cubicBezTo>
                  <a:cubicBezTo>
                    <a:pt x="2131" y="2222"/>
                    <a:pt x="2174" y="2221"/>
                    <a:pt x="2218" y="2218"/>
                  </a:cubicBezTo>
                  <a:cubicBezTo>
                    <a:pt x="2229" y="2218"/>
                    <a:pt x="2239" y="2218"/>
                    <a:pt x="2249" y="2218"/>
                  </a:cubicBezTo>
                  <a:cubicBezTo>
                    <a:pt x="4258" y="2218"/>
                    <a:pt x="4550" y="1"/>
                    <a:pt x="4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3771500" y="625175"/>
              <a:ext cx="43600" cy="146300"/>
            </a:xfrm>
            <a:custGeom>
              <a:avLst/>
              <a:gdLst/>
              <a:ahLst/>
              <a:cxnLst/>
              <a:rect l="l" t="t" r="r" b="b"/>
              <a:pathLst>
                <a:path w="1744" h="5852" extrusionOk="0">
                  <a:moveTo>
                    <a:pt x="980" y="1"/>
                  </a:moveTo>
                  <a:cubicBezTo>
                    <a:pt x="931" y="1"/>
                    <a:pt x="883" y="44"/>
                    <a:pt x="883" y="111"/>
                  </a:cubicBezTo>
                  <a:cubicBezTo>
                    <a:pt x="883" y="813"/>
                    <a:pt x="1064" y="1537"/>
                    <a:pt x="1042" y="2262"/>
                  </a:cubicBezTo>
                  <a:cubicBezTo>
                    <a:pt x="1042" y="2873"/>
                    <a:pt x="906" y="3484"/>
                    <a:pt x="634" y="4049"/>
                  </a:cubicBezTo>
                  <a:cubicBezTo>
                    <a:pt x="453" y="4457"/>
                    <a:pt x="1" y="4842"/>
                    <a:pt x="204" y="5317"/>
                  </a:cubicBezTo>
                  <a:cubicBezTo>
                    <a:pt x="374" y="5724"/>
                    <a:pt x="786" y="5852"/>
                    <a:pt x="1191" y="5852"/>
                  </a:cubicBezTo>
                  <a:cubicBezTo>
                    <a:pt x="1326" y="5852"/>
                    <a:pt x="1460" y="5837"/>
                    <a:pt x="1585" y="5815"/>
                  </a:cubicBezTo>
                  <a:cubicBezTo>
                    <a:pt x="1743" y="5792"/>
                    <a:pt x="1721" y="5588"/>
                    <a:pt x="1585" y="5566"/>
                  </a:cubicBezTo>
                  <a:cubicBezTo>
                    <a:pt x="1245" y="5543"/>
                    <a:pt x="861" y="5588"/>
                    <a:pt x="612" y="5339"/>
                  </a:cubicBezTo>
                  <a:cubicBezTo>
                    <a:pt x="385" y="5091"/>
                    <a:pt x="521" y="4864"/>
                    <a:pt x="679" y="4615"/>
                  </a:cubicBezTo>
                  <a:cubicBezTo>
                    <a:pt x="951" y="4208"/>
                    <a:pt x="1132" y="3778"/>
                    <a:pt x="1245" y="3303"/>
                  </a:cubicBezTo>
                  <a:cubicBezTo>
                    <a:pt x="1336" y="2805"/>
                    <a:pt x="1381" y="2307"/>
                    <a:pt x="1336" y="1786"/>
                  </a:cubicBezTo>
                  <a:cubicBezTo>
                    <a:pt x="1313" y="1198"/>
                    <a:pt x="1223" y="632"/>
                    <a:pt x="1064" y="66"/>
                  </a:cubicBezTo>
                  <a:cubicBezTo>
                    <a:pt x="1046" y="21"/>
                    <a:pt x="1013" y="1"/>
                    <a:pt x="98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3553675" y="628525"/>
              <a:ext cx="499050" cy="119975"/>
            </a:xfrm>
            <a:custGeom>
              <a:avLst/>
              <a:gdLst/>
              <a:ahLst/>
              <a:cxnLst/>
              <a:rect l="l" t="t" r="r" b="b"/>
              <a:pathLst>
                <a:path w="19962" h="4799" extrusionOk="0">
                  <a:moveTo>
                    <a:pt x="15164" y="837"/>
                  </a:moveTo>
                  <a:lnTo>
                    <a:pt x="15164" y="860"/>
                  </a:lnTo>
                  <a:lnTo>
                    <a:pt x="17201" y="860"/>
                  </a:lnTo>
                  <a:cubicBezTo>
                    <a:pt x="17449" y="860"/>
                    <a:pt x="17631" y="1041"/>
                    <a:pt x="17653" y="1290"/>
                  </a:cubicBezTo>
                  <a:cubicBezTo>
                    <a:pt x="17653" y="1426"/>
                    <a:pt x="17676" y="1562"/>
                    <a:pt x="17676" y="1675"/>
                  </a:cubicBezTo>
                  <a:cubicBezTo>
                    <a:pt x="17721" y="3463"/>
                    <a:pt x="17721" y="3463"/>
                    <a:pt x="15933" y="3508"/>
                  </a:cubicBezTo>
                  <a:cubicBezTo>
                    <a:pt x="15182" y="3526"/>
                    <a:pt x="14447" y="3560"/>
                    <a:pt x="13714" y="3560"/>
                  </a:cubicBezTo>
                  <a:cubicBezTo>
                    <a:pt x="13540" y="3560"/>
                    <a:pt x="13368" y="3558"/>
                    <a:pt x="13195" y="3553"/>
                  </a:cubicBezTo>
                  <a:cubicBezTo>
                    <a:pt x="12470" y="3531"/>
                    <a:pt x="12357" y="3395"/>
                    <a:pt x="12335" y="2648"/>
                  </a:cubicBezTo>
                  <a:cubicBezTo>
                    <a:pt x="12312" y="815"/>
                    <a:pt x="12199" y="860"/>
                    <a:pt x="14077" y="837"/>
                  </a:cubicBezTo>
                  <a:close/>
                  <a:moveTo>
                    <a:pt x="6212" y="1275"/>
                  </a:moveTo>
                  <a:cubicBezTo>
                    <a:pt x="6648" y="1275"/>
                    <a:pt x="7083" y="1281"/>
                    <a:pt x="7514" y="1290"/>
                  </a:cubicBezTo>
                  <a:cubicBezTo>
                    <a:pt x="7944" y="1290"/>
                    <a:pt x="8080" y="1426"/>
                    <a:pt x="8148" y="1811"/>
                  </a:cubicBezTo>
                  <a:cubicBezTo>
                    <a:pt x="8193" y="1992"/>
                    <a:pt x="8216" y="2173"/>
                    <a:pt x="8238" y="2354"/>
                  </a:cubicBezTo>
                  <a:cubicBezTo>
                    <a:pt x="8374" y="3712"/>
                    <a:pt x="8216" y="3870"/>
                    <a:pt x="6790" y="3938"/>
                  </a:cubicBezTo>
                  <a:cubicBezTo>
                    <a:pt x="6609" y="3946"/>
                    <a:pt x="6428" y="3948"/>
                    <a:pt x="6247" y="3948"/>
                  </a:cubicBezTo>
                  <a:cubicBezTo>
                    <a:pt x="5885" y="3948"/>
                    <a:pt x="5522" y="3938"/>
                    <a:pt x="5160" y="3938"/>
                  </a:cubicBezTo>
                  <a:cubicBezTo>
                    <a:pt x="4768" y="3938"/>
                    <a:pt x="4376" y="3948"/>
                    <a:pt x="3983" y="3948"/>
                  </a:cubicBezTo>
                  <a:cubicBezTo>
                    <a:pt x="3787" y="3948"/>
                    <a:pt x="3591" y="3946"/>
                    <a:pt x="3395" y="3938"/>
                  </a:cubicBezTo>
                  <a:cubicBezTo>
                    <a:pt x="2897" y="3915"/>
                    <a:pt x="2693" y="3757"/>
                    <a:pt x="2671" y="3304"/>
                  </a:cubicBezTo>
                  <a:cubicBezTo>
                    <a:pt x="2603" y="1494"/>
                    <a:pt x="2422" y="1358"/>
                    <a:pt x="4368" y="1313"/>
                  </a:cubicBezTo>
                  <a:cubicBezTo>
                    <a:pt x="4978" y="1286"/>
                    <a:pt x="5596" y="1275"/>
                    <a:pt x="6212" y="1275"/>
                  </a:cubicBezTo>
                  <a:close/>
                  <a:moveTo>
                    <a:pt x="13376" y="0"/>
                  </a:moveTo>
                  <a:cubicBezTo>
                    <a:pt x="13014" y="0"/>
                    <a:pt x="12652" y="45"/>
                    <a:pt x="12289" y="91"/>
                  </a:cubicBezTo>
                  <a:cubicBezTo>
                    <a:pt x="11905" y="136"/>
                    <a:pt x="11588" y="294"/>
                    <a:pt x="11497" y="702"/>
                  </a:cubicBezTo>
                  <a:cubicBezTo>
                    <a:pt x="11457" y="1044"/>
                    <a:pt x="11184" y="1279"/>
                    <a:pt x="10853" y="1279"/>
                  </a:cubicBezTo>
                  <a:cubicBezTo>
                    <a:pt x="10812" y="1279"/>
                    <a:pt x="10770" y="1275"/>
                    <a:pt x="10728" y="1267"/>
                  </a:cubicBezTo>
                  <a:cubicBezTo>
                    <a:pt x="10411" y="1267"/>
                    <a:pt x="10094" y="1290"/>
                    <a:pt x="9777" y="1290"/>
                  </a:cubicBezTo>
                  <a:cubicBezTo>
                    <a:pt x="9712" y="1294"/>
                    <a:pt x="9648" y="1296"/>
                    <a:pt x="9586" y="1296"/>
                  </a:cubicBezTo>
                  <a:cubicBezTo>
                    <a:pt x="9240" y="1296"/>
                    <a:pt x="8947" y="1221"/>
                    <a:pt x="8736" y="837"/>
                  </a:cubicBezTo>
                  <a:cubicBezTo>
                    <a:pt x="8568" y="585"/>
                    <a:pt x="8283" y="450"/>
                    <a:pt x="7990" y="450"/>
                  </a:cubicBezTo>
                  <a:cubicBezTo>
                    <a:pt x="7967" y="450"/>
                    <a:pt x="7944" y="451"/>
                    <a:pt x="7921" y="453"/>
                  </a:cubicBezTo>
                  <a:cubicBezTo>
                    <a:pt x="7420" y="438"/>
                    <a:pt x="6918" y="431"/>
                    <a:pt x="6417" y="431"/>
                  </a:cubicBezTo>
                  <a:cubicBezTo>
                    <a:pt x="5334" y="431"/>
                    <a:pt x="4251" y="466"/>
                    <a:pt x="3169" y="543"/>
                  </a:cubicBezTo>
                  <a:cubicBezTo>
                    <a:pt x="2716" y="589"/>
                    <a:pt x="2241" y="656"/>
                    <a:pt x="1969" y="1064"/>
                  </a:cubicBezTo>
                  <a:cubicBezTo>
                    <a:pt x="1780" y="1317"/>
                    <a:pt x="1568" y="1393"/>
                    <a:pt x="1327" y="1393"/>
                  </a:cubicBezTo>
                  <a:cubicBezTo>
                    <a:pt x="1222" y="1393"/>
                    <a:pt x="1112" y="1379"/>
                    <a:pt x="996" y="1358"/>
                  </a:cubicBezTo>
                  <a:cubicBezTo>
                    <a:pt x="892" y="1320"/>
                    <a:pt x="780" y="1302"/>
                    <a:pt x="667" y="1302"/>
                  </a:cubicBezTo>
                  <a:cubicBezTo>
                    <a:pt x="509" y="1302"/>
                    <a:pt x="349" y="1337"/>
                    <a:pt x="204" y="1403"/>
                  </a:cubicBezTo>
                  <a:cubicBezTo>
                    <a:pt x="113" y="1494"/>
                    <a:pt x="45" y="1607"/>
                    <a:pt x="0" y="1720"/>
                  </a:cubicBezTo>
                  <a:cubicBezTo>
                    <a:pt x="0" y="1788"/>
                    <a:pt x="68" y="1901"/>
                    <a:pt x="136" y="1946"/>
                  </a:cubicBezTo>
                  <a:cubicBezTo>
                    <a:pt x="227" y="2037"/>
                    <a:pt x="340" y="2105"/>
                    <a:pt x="475" y="2128"/>
                  </a:cubicBezTo>
                  <a:cubicBezTo>
                    <a:pt x="1403" y="2173"/>
                    <a:pt x="1833" y="2512"/>
                    <a:pt x="1833" y="3531"/>
                  </a:cubicBezTo>
                  <a:cubicBezTo>
                    <a:pt x="1811" y="4368"/>
                    <a:pt x="2263" y="4708"/>
                    <a:pt x="3123" y="4775"/>
                  </a:cubicBezTo>
                  <a:cubicBezTo>
                    <a:pt x="3365" y="4783"/>
                    <a:pt x="3606" y="4786"/>
                    <a:pt x="3848" y="4786"/>
                  </a:cubicBezTo>
                  <a:cubicBezTo>
                    <a:pt x="4330" y="4786"/>
                    <a:pt x="4813" y="4775"/>
                    <a:pt x="5296" y="4775"/>
                  </a:cubicBezTo>
                  <a:lnTo>
                    <a:pt x="5296" y="4798"/>
                  </a:lnTo>
                  <a:lnTo>
                    <a:pt x="6111" y="4798"/>
                  </a:lnTo>
                  <a:cubicBezTo>
                    <a:pt x="6745" y="4753"/>
                    <a:pt x="7378" y="4753"/>
                    <a:pt x="8012" y="4662"/>
                  </a:cubicBezTo>
                  <a:cubicBezTo>
                    <a:pt x="8578" y="4640"/>
                    <a:pt x="9030" y="4187"/>
                    <a:pt x="9076" y="3621"/>
                  </a:cubicBezTo>
                  <a:cubicBezTo>
                    <a:pt x="9098" y="3485"/>
                    <a:pt x="9121" y="3372"/>
                    <a:pt x="9121" y="3236"/>
                  </a:cubicBezTo>
                  <a:cubicBezTo>
                    <a:pt x="9121" y="2467"/>
                    <a:pt x="9098" y="2376"/>
                    <a:pt x="10094" y="2354"/>
                  </a:cubicBezTo>
                  <a:cubicBezTo>
                    <a:pt x="10411" y="2354"/>
                    <a:pt x="10728" y="2354"/>
                    <a:pt x="11045" y="2376"/>
                  </a:cubicBezTo>
                  <a:cubicBezTo>
                    <a:pt x="11226" y="2376"/>
                    <a:pt x="11384" y="2512"/>
                    <a:pt x="11407" y="2693"/>
                  </a:cubicBezTo>
                  <a:cubicBezTo>
                    <a:pt x="11475" y="2920"/>
                    <a:pt x="11497" y="3146"/>
                    <a:pt x="11520" y="3350"/>
                  </a:cubicBezTo>
                  <a:cubicBezTo>
                    <a:pt x="11610" y="3983"/>
                    <a:pt x="11973" y="4278"/>
                    <a:pt x="12606" y="4368"/>
                  </a:cubicBezTo>
                  <a:cubicBezTo>
                    <a:pt x="13085" y="4428"/>
                    <a:pt x="13563" y="4451"/>
                    <a:pt x="14041" y="4451"/>
                  </a:cubicBezTo>
                  <a:cubicBezTo>
                    <a:pt x="15192" y="4451"/>
                    <a:pt x="16344" y="4319"/>
                    <a:pt x="17495" y="4255"/>
                  </a:cubicBezTo>
                  <a:cubicBezTo>
                    <a:pt x="18015" y="4232"/>
                    <a:pt x="18445" y="3825"/>
                    <a:pt x="18468" y="3304"/>
                  </a:cubicBezTo>
                  <a:cubicBezTo>
                    <a:pt x="18513" y="2942"/>
                    <a:pt x="18536" y="2580"/>
                    <a:pt x="18536" y="2241"/>
                  </a:cubicBezTo>
                  <a:cubicBezTo>
                    <a:pt x="18513" y="1856"/>
                    <a:pt x="18717" y="1516"/>
                    <a:pt x="19056" y="1358"/>
                  </a:cubicBezTo>
                  <a:cubicBezTo>
                    <a:pt x="19373" y="1200"/>
                    <a:pt x="19735" y="1086"/>
                    <a:pt x="19916" y="747"/>
                  </a:cubicBezTo>
                  <a:cubicBezTo>
                    <a:pt x="19962" y="634"/>
                    <a:pt x="19962" y="498"/>
                    <a:pt x="19916" y="385"/>
                  </a:cubicBezTo>
                  <a:cubicBezTo>
                    <a:pt x="19894" y="317"/>
                    <a:pt x="19781" y="272"/>
                    <a:pt x="19690" y="249"/>
                  </a:cubicBezTo>
                  <a:cubicBezTo>
                    <a:pt x="19643" y="235"/>
                    <a:pt x="19597" y="229"/>
                    <a:pt x="19553" y="229"/>
                  </a:cubicBezTo>
                  <a:cubicBezTo>
                    <a:pt x="19265" y="229"/>
                    <a:pt x="19034" y="483"/>
                    <a:pt x="18755" y="483"/>
                  </a:cubicBezTo>
                  <a:cubicBezTo>
                    <a:pt x="18727" y="483"/>
                    <a:pt x="18700" y="481"/>
                    <a:pt x="18672" y="475"/>
                  </a:cubicBezTo>
                  <a:cubicBezTo>
                    <a:pt x="18341" y="409"/>
                    <a:pt x="18140" y="22"/>
                    <a:pt x="17754" y="22"/>
                  </a:cubicBezTo>
                  <a:cubicBezTo>
                    <a:pt x="17743" y="22"/>
                    <a:pt x="17732" y="22"/>
                    <a:pt x="17721" y="23"/>
                  </a:cubicBezTo>
                  <a:cubicBezTo>
                    <a:pt x="17685" y="27"/>
                    <a:pt x="17649" y="29"/>
                    <a:pt x="17612" y="29"/>
                  </a:cubicBezTo>
                  <a:cubicBezTo>
                    <a:pt x="17468" y="29"/>
                    <a:pt x="17323" y="0"/>
                    <a:pt x="17178"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2957325" y="2137650"/>
              <a:ext cx="286300" cy="262050"/>
            </a:xfrm>
            <a:custGeom>
              <a:avLst/>
              <a:gdLst/>
              <a:ahLst/>
              <a:cxnLst/>
              <a:rect l="l" t="t" r="r" b="b"/>
              <a:pathLst>
                <a:path w="11452" h="10482" extrusionOk="0">
                  <a:moveTo>
                    <a:pt x="3915" y="1"/>
                  </a:moveTo>
                  <a:cubicBezTo>
                    <a:pt x="3285" y="1"/>
                    <a:pt x="2782" y="67"/>
                    <a:pt x="2512" y="221"/>
                  </a:cubicBezTo>
                  <a:cubicBezTo>
                    <a:pt x="1018" y="1081"/>
                    <a:pt x="0" y="9817"/>
                    <a:pt x="837" y="10224"/>
                  </a:cubicBezTo>
                  <a:cubicBezTo>
                    <a:pt x="1189" y="10405"/>
                    <a:pt x="2269" y="10482"/>
                    <a:pt x="3447" y="10482"/>
                  </a:cubicBezTo>
                  <a:cubicBezTo>
                    <a:pt x="5076" y="10482"/>
                    <a:pt x="6891" y="10335"/>
                    <a:pt x="7220" y="10111"/>
                  </a:cubicBezTo>
                  <a:cubicBezTo>
                    <a:pt x="7604" y="9885"/>
                    <a:pt x="7899" y="9545"/>
                    <a:pt x="8057" y="9138"/>
                  </a:cubicBezTo>
                  <a:cubicBezTo>
                    <a:pt x="8193" y="8821"/>
                    <a:pt x="8261" y="8459"/>
                    <a:pt x="8261" y="8097"/>
                  </a:cubicBezTo>
                  <a:cubicBezTo>
                    <a:pt x="9098" y="7780"/>
                    <a:pt x="9596" y="7350"/>
                    <a:pt x="9460" y="6037"/>
                  </a:cubicBezTo>
                  <a:cubicBezTo>
                    <a:pt x="9732" y="5992"/>
                    <a:pt x="10003" y="5879"/>
                    <a:pt x="10252" y="5721"/>
                  </a:cubicBezTo>
                  <a:cubicBezTo>
                    <a:pt x="11339" y="5019"/>
                    <a:pt x="10569" y="3887"/>
                    <a:pt x="10569" y="3887"/>
                  </a:cubicBezTo>
                  <a:cubicBezTo>
                    <a:pt x="10728" y="3729"/>
                    <a:pt x="10863" y="3548"/>
                    <a:pt x="10954" y="3344"/>
                  </a:cubicBezTo>
                  <a:cubicBezTo>
                    <a:pt x="11248" y="2824"/>
                    <a:pt x="11452" y="2032"/>
                    <a:pt x="10524" y="1443"/>
                  </a:cubicBezTo>
                  <a:cubicBezTo>
                    <a:pt x="9397" y="715"/>
                    <a:pt x="5974" y="1"/>
                    <a:pt x="3915"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3031425" y="2191075"/>
              <a:ext cx="199750" cy="43775"/>
            </a:xfrm>
            <a:custGeom>
              <a:avLst/>
              <a:gdLst/>
              <a:ahLst/>
              <a:cxnLst/>
              <a:rect l="l" t="t" r="r" b="b"/>
              <a:pathLst>
                <a:path w="7990" h="1751" extrusionOk="0">
                  <a:moveTo>
                    <a:pt x="4133" y="1"/>
                  </a:moveTo>
                  <a:cubicBezTo>
                    <a:pt x="4030" y="1"/>
                    <a:pt x="3928" y="3"/>
                    <a:pt x="3826" y="8"/>
                  </a:cubicBezTo>
                  <a:cubicBezTo>
                    <a:pt x="2739" y="121"/>
                    <a:pt x="91" y="755"/>
                    <a:pt x="1" y="755"/>
                  </a:cubicBezTo>
                  <a:cubicBezTo>
                    <a:pt x="114" y="755"/>
                    <a:pt x="4391" y="823"/>
                    <a:pt x="5297" y="981"/>
                  </a:cubicBezTo>
                  <a:cubicBezTo>
                    <a:pt x="6225" y="1162"/>
                    <a:pt x="7266" y="1434"/>
                    <a:pt x="7605" y="1750"/>
                  </a:cubicBezTo>
                  <a:cubicBezTo>
                    <a:pt x="7764" y="1592"/>
                    <a:pt x="7899" y="1411"/>
                    <a:pt x="7990" y="1207"/>
                  </a:cubicBezTo>
                  <a:cubicBezTo>
                    <a:pt x="6873" y="427"/>
                    <a:pt x="5520" y="1"/>
                    <a:pt x="413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3043325" y="2262025"/>
              <a:ext cx="170325" cy="26575"/>
            </a:xfrm>
            <a:custGeom>
              <a:avLst/>
              <a:gdLst/>
              <a:ahLst/>
              <a:cxnLst/>
              <a:rect l="l" t="t" r="r" b="b"/>
              <a:pathLst>
                <a:path w="6813" h="1063" extrusionOk="0">
                  <a:moveTo>
                    <a:pt x="3980" y="1"/>
                  </a:moveTo>
                  <a:cubicBezTo>
                    <a:pt x="2336" y="1"/>
                    <a:pt x="77" y="681"/>
                    <a:pt x="0" y="700"/>
                  </a:cubicBezTo>
                  <a:lnTo>
                    <a:pt x="6020" y="1062"/>
                  </a:lnTo>
                  <a:cubicBezTo>
                    <a:pt x="6292" y="1017"/>
                    <a:pt x="6563" y="904"/>
                    <a:pt x="6812" y="746"/>
                  </a:cubicBezTo>
                  <a:cubicBezTo>
                    <a:pt x="6156" y="429"/>
                    <a:pt x="5454" y="202"/>
                    <a:pt x="4753" y="67"/>
                  </a:cubicBezTo>
                  <a:cubicBezTo>
                    <a:pt x="4522" y="21"/>
                    <a:pt x="4260" y="1"/>
                    <a:pt x="398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3056325" y="2340075"/>
              <a:ext cx="107525" cy="26100"/>
            </a:xfrm>
            <a:custGeom>
              <a:avLst/>
              <a:gdLst/>
              <a:ahLst/>
              <a:cxnLst/>
              <a:rect l="l" t="t" r="r" b="b"/>
              <a:pathLst>
                <a:path w="4301" h="1044" extrusionOk="0">
                  <a:moveTo>
                    <a:pt x="4301" y="0"/>
                  </a:moveTo>
                  <a:lnTo>
                    <a:pt x="1" y="407"/>
                  </a:lnTo>
                  <a:cubicBezTo>
                    <a:pt x="1" y="407"/>
                    <a:pt x="2375" y="1043"/>
                    <a:pt x="3964" y="1043"/>
                  </a:cubicBezTo>
                  <a:cubicBezTo>
                    <a:pt x="4016" y="1043"/>
                    <a:pt x="4069" y="1043"/>
                    <a:pt x="4120" y="1041"/>
                  </a:cubicBezTo>
                  <a:cubicBezTo>
                    <a:pt x="4233" y="702"/>
                    <a:pt x="4301" y="362"/>
                    <a:pt x="4301"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3927100" y="1510600"/>
              <a:ext cx="200325" cy="229950"/>
            </a:xfrm>
            <a:custGeom>
              <a:avLst/>
              <a:gdLst/>
              <a:ahLst/>
              <a:cxnLst/>
              <a:rect l="l" t="t" r="r" b="b"/>
              <a:pathLst>
                <a:path w="8013" h="9198" extrusionOk="0">
                  <a:moveTo>
                    <a:pt x="0" y="0"/>
                  </a:moveTo>
                  <a:lnTo>
                    <a:pt x="0" y="6405"/>
                  </a:lnTo>
                  <a:cubicBezTo>
                    <a:pt x="0" y="6405"/>
                    <a:pt x="181" y="8284"/>
                    <a:pt x="2671" y="8985"/>
                  </a:cubicBezTo>
                  <a:cubicBezTo>
                    <a:pt x="3176" y="9132"/>
                    <a:pt x="3674" y="9197"/>
                    <a:pt x="4150" y="9197"/>
                  </a:cubicBezTo>
                  <a:cubicBezTo>
                    <a:pt x="6021" y="9197"/>
                    <a:pt x="7542" y="8194"/>
                    <a:pt x="7740" y="7220"/>
                  </a:cubicBezTo>
                  <a:cubicBezTo>
                    <a:pt x="8012" y="5885"/>
                    <a:pt x="7854" y="295"/>
                    <a:pt x="7831" y="182"/>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3819025" y="3178025"/>
              <a:ext cx="475875" cy="213875"/>
            </a:xfrm>
            <a:custGeom>
              <a:avLst/>
              <a:gdLst/>
              <a:ahLst/>
              <a:cxnLst/>
              <a:rect l="l" t="t" r="r" b="b"/>
              <a:pathLst>
                <a:path w="19035" h="8555" extrusionOk="0">
                  <a:moveTo>
                    <a:pt x="18287" y="0"/>
                  </a:moveTo>
                  <a:cubicBezTo>
                    <a:pt x="18197" y="23"/>
                    <a:pt x="18106" y="23"/>
                    <a:pt x="18016" y="23"/>
                  </a:cubicBezTo>
                  <a:cubicBezTo>
                    <a:pt x="15820" y="204"/>
                    <a:pt x="13625" y="362"/>
                    <a:pt x="11430" y="521"/>
                  </a:cubicBezTo>
                  <a:cubicBezTo>
                    <a:pt x="9642" y="656"/>
                    <a:pt x="7854" y="815"/>
                    <a:pt x="6089" y="973"/>
                  </a:cubicBezTo>
                  <a:cubicBezTo>
                    <a:pt x="4979" y="1067"/>
                    <a:pt x="3859" y="1118"/>
                    <a:pt x="2743" y="1118"/>
                  </a:cubicBezTo>
                  <a:cubicBezTo>
                    <a:pt x="2242" y="1118"/>
                    <a:pt x="1743" y="1107"/>
                    <a:pt x="1245" y="1086"/>
                  </a:cubicBezTo>
                  <a:cubicBezTo>
                    <a:pt x="974" y="1086"/>
                    <a:pt x="521" y="1064"/>
                    <a:pt x="1" y="1041"/>
                  </a:cubicBezTo>
                  <a:lnTo>
                    <a:pt x="1" y="1041"/>
                  </a:lnTo>
                  <a:lnTo>
                    <a:pt x="680" y="8555"/>
                  </a:lnTo>
                  <a:lnTo>
                    <a:pt x="19034" y="8555"/>
                  </a:lnTo>
                  <a:lnTo>
                    <a:pt x="18287"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3295100" y="3167275"/>
              <a:ext cx="464550" cy="224625"/>
            </a:xfrm>
            <a:custGeom>
              <a:avLst/>
              <a:gdLst/>
              <a:ahLst/>
              <a:cxnLst/>
              <a:rect l="l" t="t" r="r" b="b"/>
              <a:pathLst>
                <a:path w="18582" h="8985" extrusionOk="0">
                  <a:moveTo>
                    <a:pt x="0" y="0"/>
                  </a:moveTo>
                  <a:lnTo>
                    <a:pt x="204" y="8985"/>
                  </a:lnTo>
                  <a:lnTo>
                    <a:pt x="18581" y="8985"/>
                  </a:lnTo>
                  <a:lnTo>
                    <a:pt x="18400" y="1335"/>
                  </a:lnTo>
                  <a:cubicBezTo>
                    <a:pt x="17721" y="1313"/>
                    <a:pt x="17155" y="1290"/>
                    <a:pt x="16929" y="1267"/>
                  </a:cubicBezTo>
                  <a:cubicBezTo>
                    <a:pt x="15368" y="1222"/>
                    <a:pt x="13806" y="1200"/>
                    <a:pt x="12222" y="1109"/>
                  </a:cubicBezTo>
                  <a:cubicBezTo>
                    <a:pt x="10117" y="1018"/>
                    <a:pt x="8035" y="860"/>
                    <a:pt x="5930" y="724"/>
                  </a:cubicBezTo>
                  <a:cubicBezTo>
                    <a:pt x="3938" y="588"/>
                    <a:pt x="1969" y="340"/>
                    <a:pt x="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41">
            <a:extLst>
              <a:ext uri="{FF2B5EF4-FFF2-40B4-BE49-F238E27FC236}">
                <a16:creationId xmlns:a16="http://schemas.microsoft.com/office/drawing/2014/main" id="{E55B5340-7C9F-4D7F-9FD7-0BA615B12EAE}"/>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2"/>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Problem Statement</a:t>
            </a:r>
            <a:endParaRPr b="1" dirty="0"/>
          </a:p>
        </p:txBody>
      </p:sp>
      <p:sp>
        <p:nvSpPr>
          <p:cNvPr id="654" name="Google Shape;654;p42"/>
          <p:cNvSpPr txBox="1">
            <a:spLocks noGrp="1"/>
          </p:cNvSpPr>
          <p:nvPr>
            <p:ph type="subTitle" idx="1"/>
          </p:nvPr>
        </p:nvSpPr>
        <p:spPr>
          <a:xfrm>
            <a:off x="2765324" y="1365098"/>
            <a:ext cx="5482921" cy="3054502"/>
          </a:xfrm>
          <a:prstGeom prst="rect">
            <a:avLst/>
          </a:prstGeom>
        </p:spPr>
        <p:txBody>
          <a:bodyPr spcFirstLastPara="1" wrap="square" lIns="91425" tIns="91425" rIns="91425" bIns="91425" anchor="t" anchorCtr="0">
            <a:noAutofit/>
          </a:bodyPr>
          <a:lstStyle/>
          <a:p>
            <a:pPr marL="370499" indent="-342900"/>
            <a:r>
              <a:rPr lang="en-US" dirty="0"/>
              <a:t>During Covid 19 Pandemic, hospitals and doctors encountered the most challenging experiences and inevitable issues like anticipation of number of patients, lack of resources, efficient tracking and accessibility to medical provisions. </a:t>
            </a:r>
          </a:p>
          <a:p>
            <a:pPr marL="370499" indent="-342900"/>
            <a:endParaRPr lang="en-US" dirty="0"/>
          </a:p>
          <a:p>
            <a:pPr marL="370499" indent="-342900"/>
            <a:r>
              <a:rPr lang="en-US" dirty="0"/>
              <a:t>In order to restrain from repeating the same mistake, be it Covid 19 or any other medical issue, the provision of medical services should be the top priority.  </a:t>
            </a:r>
          </a:p>
          <a:p>
            <a:pPr marL="27599" lvl="0" indent="0" algn="l" rtl="0">
              <a:spcBef>
                <a:spcPts val="0"/>
              </a:spcBef>
              <a:spcAft>
                <a:spcPts val="0"/>
              </a:spcAft>
              <a:buSzPts val="900"/>
              <a:buNone/>
            </a:pPr>
            <a:endParaRPr lang="en-US" dirty="0"/>
          </a:p>
          <a:p>
            <a:pPr marL="27599" lvl="0" indent="0" algn="l" rtl="0">
              <a:spcBef>
                <a:spcPts val="0"/>
              </a:spcBef>
              <a:spcAft>
                <a:spcPts val="0"/>
              </a:spcAft>
              <a:buSzPts val="900"/>
              <a:buNone/>
            </a:pPr>
            <a:endParaRPr dirty="0"/>
          </a:p>
        </p:txBody>
      </p:sp>
      <p:grpSp>
        <p:nvGrpSpPr>
          <p:cNvPr id="667" name="Google Shape;667;p42"/>
          <p:cNvGrpSpPr/>
          <p:nvPr/>
        </p:nvGrpSpPr>
        <p:grpSpPr>
          <a:xfrm>
            <a:off x="788918" y="1280330"/>
            <a:ext cx="1671458" cy="3546280"/>
            <a:chOff x="892205" y="1877744"/>
            <a:chExt cx="2153108" cy="4568183"/>
          </a:xfrm>
        </p:grpSpPr>
        <p:sp>
          <p:nvSpPr>
            <p:cNvPr id="668" name="Google Shape;668;p42"/>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Picture 60">
            <a:extLst>
              <a:ext uri="{FF2B5EF4-FFF2-40B4-BE49-F238E27FC236}">
                <a16:creationId xmlns:a16="http://schemas.microsoft.com/office/drawing/2014/main" id="{B10F7114-6774-4DBC-884E-42248F5A3786}"/>
              </a:ext>
            </a:extLst>
          </p:cNvPr>
          <p:cNvPicPr>
            <a:picLocks noChangeAspect="1"/>
          </p:cNvPicPr>
          <p:nvPr/>
        </p:nvPicPr>
        <p:blipFill>
          <a:blip r:embed="rId3"/>
          <a:stretch>
            <a:fillRect/>
          </a:stretch>
        </p:blipFill>
        <p:spPr>
          <a:xfrm>
            <a:off x="8151560" y="96808"/>
            <a:ext cx="882371" cy="8823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2"/>
          <p:cNvSpPr txBox="1">
            <a:spLocks noGrp="1"/>
          </p:cNvSpPr>
          <p:nvPr>
            <p:ph type="title"/>
          </p:nvPr>
        </p:nvSpPr>
        <p:spPr>
          <a:xfrm>
            <a:off x="2576462" y="377793"/>
            <a:ext cx="3991076"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Problem Statement…….</a:t>
            </a:r>
            <a:endParaRPr b="1" dirty="0"/>
          </a:p>
        </p:txBody>
      </p:sp>
      <p:sp>
        <p:nvSpPr>
          <p:cNvPr id="654" name="Google Shape;654;p42"/>
          <p:cNvSpPr txBox="1">
            <a:spLocks noGrp="1"/>
          </p:cNvSpPr>
          <p:nvPr>
            <p:ph type="subTitle" idx="1"/>
          </p:nvPr>
        </p:nvSpPr>
        <p:spPr>
          <a:xfrm>
            <a:off x="2765324" y="1365098"/>
            <a:ext cx="5482921" cy="2974673"/>
          </a:xfrm>
          <a:prstGeom prst="rect">
            <a:avLst/>
          </a:prstGeom>
        </p:spPr>
        <p:txBody>
          <a:bodyPr spcFirstLastPara="1" wrap="square" lIns="91425" tIns="91425" rIns="91425" bIns="91425" anchor="t" anchorCtr="0">
            <a:noAutofit/>
          </a:bodyPr>
          <a:lstStyle/>
          <a:p>
            <a:pPr marL="171450" indent="-171450" algn="just">
              <a:spcAft>
                <a:spcPts val="1600"/>
              </a:spcAft>
              <a:buFont typeface="Arial" panose="020B0604020202020204" pitchFamily="34" charset="0"/>
              <a:buChar char="•"/>
            </a:pPr>
            <a:r>
              <a:rPr lang="en-US" sz="2000" dirty="0"/>
              <a:t>Thus, this project aims to produce a robust real-time application that helps to bring patients, doctors, insurance agents and pharmacists together under one umbrella. </a:t>
            </a:r>
          </a:p>
          <a:p>
            <a:pPr marL="171450" lvl="0" indent="-171450" algn="just" rtl="0">
              <a:spcBef>
                <a:spcPts val="0"/>
              </a:spcBef>
              <a:spcAft>
                <a:spcPts val="1600"/>
              </a:spcAft>
              <a:buFont typeface="Arial" panose="020B0604020202020204" pitchFamily="34" charset="0"/>
              <a:buChar char="•"/>
            </a:pPr>
            <a:r>
              <a:rPr lang="en-US" sz="2000" dirty="0"/>
              <a:t>We have designed and developed an ecosystem which follows its operations inter-cities as well as inter-state. This application can be easily scaled up globally. </a:t>
            </a:r>
          </a:p>
          <a:p>
            <a:pPr marL="171450" lvl="0" indent="-171450" algn="just" rtl="0">
              <a:spcBef>
                <a:spcPts val="0"/>
              </a:spcBef>
              <a:spcAft>
                <a:spcPts val="1600"/>
              </a:spcAft>
              <a:buFont typeface="Arial" panose="020B0604020202020204" pitchFamily="34" charset="0"/>
              <a:buChar char="•"/>
            </a:pPr>
            <a:r>
              <a:rPr lang="en-US" dirty="0"/>
              <a:t>This application demonstrates the reliability, sturdiness and robustness of our ecosystem.</a:t>
            </a:r>
            <a:endParaRPr lang="en-US" sz="2000" dirty="0"/>
          </a:p>
        </p:txBody>
      </p:sp>
      <p:grpSp>
        <p:nvGrpSpPr>
          <p:cNvPr id="667" name="Google Shape;667;p42"/>
          <p:cNvGrpSpPr/>
          <p:nvPr/>
        </p:nvGrpSpPr>
        <p:grpSpPr>
          <a:xfrm>
            <a:off x="788918" y="1280330"/>
            <a:ext cx="1671458" cy="3546280"/>
            <a:chOff x="892205" y="1877744"/>
            <a:chExt cx="2153108" cy="4568183"/>
          </a:xfrm>
        </p:grpSpPr>
        <p:sp>
          <p:nvSpPr>
            <p:cNvPr id="668" name="Google Shape;668;p42"/>
            <p:cNvSpPr/>
            <p:nvPr/>
          </p:nvSpPr>
          <p:spPr>
            <a:xfrm flipH="1">
              <a:off x="2341826" y="2563582"/>
              <a:ext cx="628725" cy="689748"/>
            </a:xfrm>
            <a:custGeom>
              <a:avLst/>
              <a:gdLst/>
              <a:ahLst/>
              <a:cxnLst/>
              <a:rect l="l" t="t" r="r" b="b"/>
              <a:pathLst>
                <a:path w="19617" h="21521" extrusionOk="0">
                  <a:moveTo>
                    <a:pt x="16967" y="1"/>
                  </a:moveTo>
                  <a:cubicBezTo>
                    <a:pt x="16642" y="1"/>
                    <a:pt x="16279" y="47"/>
                    <a:pt x="15874" y="147"/>
                  </a:cubicBezTo>
                  <a:cubicBezTo>
                    <a:pt x="14621" y="448"/>
                    <a:pt x="1" y="17925"/>
                    <a:pt x="134" y="19095"/>
                  </a:cubicBezTo>
                  <a:cubicBezTo>
                    <a:pt x="268" y="20214"/>
                    <a:pt x="936" y="20883"/>
                    <a:pt x="1872" y="21234"/>
                  </a:cubicBezTo>
                  <a:cubicBezTo>
                    <a:pt x="2418" y="21432"/>
                    <a:pt x="3053" y="21520"/>
                    <a:pt x="3725" y="21520"/>
                  </a:cubicBezTo>
                  <a:cubicBezTo>
                    <a:pt x="5831" y="21520"/>
                    <a:pt x="8304" y="20652"/>
                    <a:pt x="9558" y="19563"/>
                  </a:cubicBezTo>
                  <a:cubicBezTo>
                    <a:pt x="9575" y="19546"/>
                    <a:pt x="9591" y="19529"/>
                    <a:pt x="9608" y="19513"/>
                  </a:cubicBezTo>
                  <a:cubicBezTo>
                    <a:pt x="10811" y="18427"/>
                    <a:pt x="13367" y="15118"/>
                    <a:pt x="15523" y="12261"/>
                  </a:cubicBezTo>
                  <a:cubicBezTo>
                    <a:pt x="16358" y="11142"/>
                    <a:pt x="17127" y="10106"/>
                    <a:pt x="17728" y="9270"/>
                  </a:cubicBezTo>
                  <a:cubicBezTo>
                    <a:pt x="18965" y="7583"/>
                    <a:pt x="19616" y="5528"/>
                    <a:pt x="19550" y="3439"/>
                  </a:cubicBezTo>
                  <a:cubicBezTo>
                    <a:pt x="19492" y="1677"/>
                    <a:pt x="18919" y="1"/>
                    <a:pt x="16967"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2"/>
            <p:cNvSpPr/>
            <p:nvPr/>
          </p:nvSpPr>
          <p:spPr>
            <a:xfrm flipH="1">
              <a:off x="892205" y="3696614"/>
              <a:ext cx="327231" cy="344377"/>
            </a:xfrm>
            <a:custGeom>
              <a:avLst/>
              <a:gdLst/>
              <a:ahLst/>
              <a:cxnLst/>
              <a:rect l="l" t="t" r="r" b="b"/>
              <a:pathLst>
                <a:path w="10210" h="10745" extrusionOk="0">
                  <a:moveTo>
                    <a:pt x="3225" y="0"/>
                  </a:moveTo>
                  <a:lnTo>
                    <a:pt x="1" y="3292"/>
                  </a:lnTo>
                  <a:lnTo>
                    <a:pt x="3643" y="7319"/>
                  </a:lnTo>
                  <a:lnTo>
                    <a:pt x="3643" y="7302"/>
                  </a:lnTo>
                  <a:cubicBezTo>
                    <a:pt x="4273" y="8678"/>
                    <a:pt x="7222" y="10744"/>
                    <a:pt x="7611" y="10744"/>
                  </a:cubicBezTo>
                  <a:cubicBezTo>
                    <a:pt x="7614" y="10744"/>
                    <a:pt x="7617" y="10744"/>
                    <a:pt x="7620" y="10744"/>
                  </a:cubicBezTo>
                  <a:cubicBezTo>
                    <a:pt x="8255" y="10694"/>
                    <a:pt x="5080" y="8037"/>
                    <a:pt x="5331" y="7903"/>
                  </a:cubicBezTo>
                  <a:cubicBezTo>
                    <a:pt x="5335" y="7901"/>
                    <a:pt x="5341" y="7900"/>
                    <a:pt x="5347" y="7900"/>
                  </a:cubicBezTo>
                  <a:cubicBezTo>
                    <a:pt x="5657" y="7900"/>
                    <a:pt x="7943" y="10518"/>
                    <a:pt x="8498" y="10518"/>
                  </a:cubicBezTo>
                  <a:cubicBezTo>
                    <a:pt x="8537" y="10518"/>
                    <a:pt x="8568" y="10505"/>
                    <a:pt x="8589" y="10477"/>
                  </a:cubicBezTo>
                  <a:cubicBezTo>
                    <a:pt x="8923" y="10025"/>
                    <a:pt x="5982" y="7369"/>
                    <a:pt x="6216" y="7252"/>
                  </a:cubicBezTo>
                  <a:cubicBezTo>
                    <a:pt x="6221" y="7250"/>
                    <a:pt x="6226" y="7249"/>
                    <a:pt x="6233" y="7249"/>
                  </a:cubicBezTo>
                  <a:cubicBezTo>
                    <a:pt x="6533" y="7249"/>
                    <a:pt x="8514" y="9563"/>
                    <a:pt x="8940" y="9825"/>
                  </a:cubicBezTo>
                  <a:cubicBezTo>
                    <a:pt x="9138" y="9952"/>
                    <a:pt x="9324" y="10041"/>
                    <a:pt x="9455" y="10041"/>
                  </a:cubicBezTo>
                  <a:cubicBezTo>
                    <a:pt x="9601" y="10041"/>
                    <a:pt x="9677" y="9931"/>
                    <a:pt x="9625" y="9641"/>
                  </a:cubicBezTo>
                  <a:cubicBezTo>
                    <a:pt x="9541" y="9090"/>
                    <a:pt x="6968" y="6784"/>
                    <a:pt x="7102" y="6567"/>
                  </a:cubicBezTo>
                  <a:cubicBezTo>
                    <a:pt x="7106" y="6559"/>
                    <a:pt x="7114" y="6555"/>
                    <a:pt x="7124" y="6555"/>
                  </a:cubicBezTo>
                  <a:cubicBezTo>
                    <a:pt x="7380" y="6555"/>
                    <a:pt x="9288" y="8932"/>
                    <a:pt x="9853" y="8932"/>
                  </a:cubicBezTo>
                  <a:cubicBezTo>
                    <a:pt x="9920" y="8932"/>
                    <a:pt x="9968" y="8898"/>
                    <a:pt x="9992" y="8822"/>
                  </a:cubicBezTo>
                  <a:cubicBezTo>
                    <a:pt x="10176" y="8254"/>
                    <a:pt x="7002" y="4662"/>
                    <a:pt x="7001" y="4662"/>
                  </a:cubicBezTo>
                  <a:lnTo>
                    <a:pt x="7001" y="4662"/>
                  </a:lnTo>
                  <a:lnTo>
                    <a:pt x="7887" y="5013"/>
                  </a:lnTo>
                  <a:cubicBezTo>
                    <a:pt x="7887" y="5013"/>
                    <a:pt x="9091" y="6202"/>
                    <a:pt x="9634" y="6202"/>
                  </a:cubicBezTo>
                  <a:cubicBezTo>
                    <a:pt x="9674" y="6202"/>
                    <a:pt x="9710" y="6196"/>
                    <a:pt x="9742" y="6182"/>
                  </a:cubicBezTo>
                  <a:cubicBezTo>
                    <a:pt x="10210" y="5982"/>
                    <a:pt x="8956" y="4395"/>
                    <a:pt x="8539" y="4127"/>
                  </a:cubicBezTo>
                  <a:cubicBezTo>
                    <a:pt x="8152" y="3884"/>
                    <a:pt x="7186" y="3234"/>
                    <a:pt x="6065" y="3234"/>
                  </a:cubicBezTo>
                  <a:cubicBezTo>
                    <a:pt x="5879" y="3234"/>
                    <a:pt x="5690" y="3252"/>
                    <a:pt x="5498" y="3292"/>
                  </a:cubicBezTo>
                  <a:lnTo>
                    <a:pt x="3225"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2"/>
            <p:cNvSpPr/>
            <p:nvPr/>
          </p:nvSpPr>
          <p:spPr>
            <a:xfrm flipH="1">
              <a:off x="1029827" y="2559512"/>
              <a:ext cx="866504" cy="1334177"/>
            </a:xfrm>
            <a:custGeom>
              <a:avLst/>
              <a:gdLst/>
              <a:ahLst/>
              <a:cxnLst/>
              <a:rect l="l" t="t" r="r" b="b"/>
              <a:pathLst>
                <a:path w="27036" h="41628" extrusionOk="0">
                  <a:moveTo>
                    <a:pt x="4994" y="0"/>
                  </a:moveTo>
                  <a:cubicBezTo>
                    <a:pt x="4279" y="0"/>
                    <a:pt x="3489" y="454"/>
                    <a:pt x="2507" y="1411"/>
                  </a:cubicBezTo>
                  <a:cubicBezTo>
                    <a:pt x="1" y="3833"/>
                    <a:pt x="4145" y="21177"/>
                    <a:pt x="6751" y="25354"/>
                  </a:cubicBezTo>
                  <a:cubicBezTo>
                    <a:pt x="9341" y="29514"/>
                    <a:pt x="21321" y="41628"/>
                    <a:pt x="21321" y="41628"/>
                  </a:cubicBezTo>
                  <a:lnTo>
                    <a:pt x="27035" y="35780"/>
                  </a:lnTo>
                  <a:lnTo>
                    <a:pt x="15523" y="20124"/>
                  </a:lnTo>
                  <a:cubicBezTo>
                    <a:pt x="15523" y="20124"/>
                    <a:pt x="10678" y="7342"/>
                    <a:pt x="8539" y="3633"/>
                  </a:cubicBezTo>
                  <a:cubicBezTo>
                    <a:pt x="7196" y="1293"/>
                    <a:pt x="6202" y="0"/>
                    <a:pt x="499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2"/>
            <p:cNvSpPr/>
            <p:nvPr/>
          </p:nvSpPr>
          <p:spPr>
            <a:xfrm>
              <a:off x="2335726" y="6166387"/>
              <a:ext cx="709587" cy="279540"/>
            </a:xfrm>
            <a:custGeom>
              <a:avLst/>
              <a:gdLst/>
              <a:ahLst/>
              <a:cxnLst/>
              <a:rect l="l" t="t" r="r" b="b"/>
              <a:pathLst>
                <a:path w="22140" h="8722" extrusionOk="0">
                  <a:moveTo>
                    <a:pt x="8338" y="0"/>
                  </a:moveTo>
                  <a:lnTo>
                    <a:pt x="0" y="635"/>
                  </a:lnTo>
                  <a:lnTo>
                    <a:pt x="619" y="4795"/>
                  </a:lnTo>
                  <a:lnTo>
                    <a:pt x="1203" y="8722"/>
                  </a:lnTo>
                  <a:lnTo>
                    <a:pt x="22139" y="8722"/>
                  </a:lnTo>
                  <a:cubicBezTo>
                    <a:pt x="20986" y="7001"/>
                    <a:pt x="19199" y="5798"/>
                    <a:pt x="17160" y="5380"/>
                  </a:cubicBezTo>
                  <a:cubicBezTo>
                    <a:pt x="15656" y="5079"/>
                    <a:pt x="14186" y="4628"/>
                    <a:pt x="12766" y="4027"/>
                  </a:cubicBezTo>
                  <a:cubicBezTo>
                    <a:pt x="8488" y="2189"/>
                    <a:pt x="8338" y="0"/>
                    <a:pt x="8338"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2"/>
            <p:cNvSpPr/>
            <p:nvPr/>
          </p:nvSpPr>
          <p:spPr>
            <a:xfrm>
              <a:off x="2355532" y="6295420"/>
              <a:ext cx="689780" cy="150507"/>
            </a:xfrm>
            <a:custGeom>
              <a:avLst/>
              <a:gdLst/>
              <a:ahLst/>
              <a:cxnLst/>
              <a:rect l="l" t="t" r="r" b="b"/>
              <a:pathLst>
                <a:path w="21522" h="4696" extrusionOk="0">
                  <a:moveTo>
                    <a:pt x="12148" y="1"/>
                  </a:moveTo>
                  <a:cubicBezTo>
                    <a:pt x="11329" y="903"/>
                    <a:pt x="10494" y="2006"/>
                    <a:pt x="10093" y="3092"/>
                  </a:cubicBezTo>
                  <a:cubicBezTo>
                    <a:pt x="5063" y="2657"/>
                    <a:pt x="1989" y="1337"/>
                    <a:pt x="1" y="769"/>
                  </a:cubicBezTo>
                  <a:lnTo>
                    <a:pt x="1" y="769"/>
                  </a:lnTo>
                  <a:lnTo>
                    <a:pt x="569" y="4696"/>
                  </a:lnTo>
                  <a:lnTo>
                    <a:pt x="21521" y="4696"/>
                  </a:lnTo>
                  <a:cubicBezTo>
                    <a:pt x="20368" y="2975"/>
                    <a:pt x="18581" y="1772"/>
                    <a:pt x="16542" y="1354"/>
                  </a:cubicBezTo>
                  <a:cubicBezTo>
                    <a:pt x="15038" y="1053"/>
                    <a:pt x="13568" y="602"/>
                    <a:pt x="1214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2"/>
            <p:cNvSpPr/>
            <p:nvPr/>
          </p:nvSpPr>
          <p:spPr>
            <a:xfrm>
              <a:off x="2056185" y="3844397"/>
              <a:ext cx="641577" cy="2492849"/>
            </a:xfrm>
            <a:custGeom>
              <a:avLst/>
              <a:gdLst/>
              <a:ahLst/>
              <a:cxnLst/>
              <a:rect l="l" t="t" r="r" b="b"/>
              <a:pathLst>
                <a:path w="20018" h="77780" extrusionOk="0">
                  <a:moveTo>
                    <a:pt x="13635" y="1"/>
                  </a:moveTo>
                  <a:lnTo>
                    <a:pt x="1" y="151"/>
                  </a:lnTo>
                  <a:lnTo>
                    <a:pt x="452" y="5214"/>
                  </a:lnTo>
                  <a:lnTo>
                    <a:pt x="6868" y="77779"/>
                  </a:lnTo>
                  <a:lnTo>
                    <a:pt x="20017" y="73201"/>
                  </a:lnTo>
                  <a:lnTo>
                    <a:pt x="14086" y="5214"/>
                  </a:lnTo>
                  <a:lnTo>
                    <a:pt x="13635"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2"/>
            <p:cNvSpPr/>
            <p:nvPr/>
          </p:nvSpPr>
          <p:spPr>
            <a:xfrm>
              <a:off x="2056185" y="3844397"/>
              <a:ext cx="451456" cy="167109"/>
            </a:xfrm>
            <a:custGeom>
              <a:avLst/>
              <a:gdLst/>
              <a:ahLst/>
              <a:cxnLst/>
              <a:rect l="l" t="t" r="r" b="b"/>
              <a:pathLst>
                <a:path w="14086" h="5214" extrusionOk="0">
                  <a:moveTo>
                    <a:pt x="13635" y="1"/>
                  </a:moveTo>
                  <a:lnTo>
                    <a:pt x="1" y="151"/>
                  </a:lnTo>
                  <a:lnTo>
                    <a:pt x="452" y="5214"/>
                  </a:lnTo>
                  <a:lnTo>
                    <a:pt x="14086" y="5214"/>
                  </a:lnTo>
                  <a:lnTo>
                    <a:pt x="13635"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2"/>
            <p:cNvSpPr/>
            <p:nvPr/>
          </p:nvSpPr>
          <p:spPr>
            <a:xfrm>
              <a:off x="1324131" y="6166387"/>
              <a:ext cx="680678" cy="279540"/>
            </a:xfrm>
            <a:custGeom>
              <a:avLst/>
              <a:gdLst/>
              <a:ahLst/>
              <a:cxnLst/>
              <a:rect l="l" t="t" r="r" b="b"/>
              <a:pathLst>
                <a:path w="21238" h="8722" extrusionOk="0">
                  <a:moveTo>
                    <a:pt x="12816" y="0"/>
                  </a:moveTo>
                  <a:cubicBezTo>
                    <a:pt x="12816" y="0"/>
                    <a:pt x="12917" y="2189"/>
                    <a:pt x="8857" y="4027"/>
                  </a:cubicBezTo>
                  <a:cubicBezTo>
                    <a:pt x="7486" y="4628"/>
                    <a:pt x="6066" y="5079"/>
                    <a:pt x="4613" y="5380"/>
                  </a:cubicBezTo>
                  <a:cubicBezTo>
                    <a:pt x="1204" y="6132"/>
                    <a:pt x="1" y="8722"/>
                    <a:pt x="1" y="8722"/>
                  </a:cubicBezTo>
                  <a:lnTo>
                    <a:pt x="20937" y="8722"/>
                  </a:lnTo>
                  <a:lnTo>
                    <a:pt x="21087" y="4795"/>
                  </a:lnTo>
                  <a:lnTo>
                    <a:pt x="21238" y="635"/>
                  </a:lnTo>
                  <a:lnTo>
                    <a:pt x="12816"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2"/>
            <p:cNvSpPr/>
            <p:nvPr/>
          </p:nvSpPr>
          <p:spPr>
            <a:xfrm>
              <a:off x="1324131" y="6295420"/>
              <a:ext cx="675870" cy="150507"/>
            </a:xfrm>
            <a:custGeom>
              <a:avLst/>
              <a:gdLst/>
              <a:ahLst/>
              <a:cxnLst/>
              <a:rect l="l" t="t" r="r" b="b"/>
              <a:pathLst>
                <a:path w="21088" h="4696" extrusionOk="0">
                  <a:moveTo>
                    <a:pt x="8857" y="1"/>
                  </a:moveTo>
                  <a:cubicBezTo>
                    <a:pt x="7486" y="602"/>
                    <a:pt x="6066" y="1053"/>
                    <a:pt x="4613" y="1354"/>
                  </a:cubicBezTo>
                  <a:cubicBezTo>
                    <a:pt x="1204" y="2106"/>
                    <a:pt x="1" y="4696"/>
                    <a:pt x="1" y="4696"/>
                  </a:cubicBezTo>
                  <a:lnTo>
                    <a:pt x="20937" y="4696"/>
                  </a:lnTo>
                  <a:lnTo>
                    <a:pt x="21087" y="769"/>
                  </a:lnTo>
                  <a:lnTo>
                    <a:pt x="21087" y="769"/>
                  </a:lnTo>
                  <a:cubicBezTo>
                    <a:pt x="19166" y="1337"/>
                    <a:pt x="16225" y="2657"/>
                    <a:pt x="11246" y="3092"/>
                  </a:cubicBezTo>
                  <a:cubicBezTo>
                    <a:pt x="10728" y="2006"/>
                    <a:pt x="9775" y="903"/>
                    <a:pt x="885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1587614" y="3844397"/>
              <a:ext cx="493249" cy="2492849"/>
            </a:xfrm>
            <a:custGeom>
              <a:avLst/>
              <a:gdLst/>
              <a:ahLst/>
              <a:cxnLst/>
              <a:rect l="l" t="t" r="r" b="b"/>
              <a:pathLst>
                <a:path w="15390" h="77780" extrusionOk="0">
                  <a:moveTo>
                    <a:pt x="1" y="1"/>
                  </a:moveTo>
                  <a:lnTo>
                    <a:pt x="118" y="5214"/>
                  </a:lnTo>
                  <a:lnTo>
                    <a:pt x="1738" y="73201"/>
                  </a:lnTo>
                  <a:lnTo>
                    <a:pt x="15389" y="77779"/>
                  </a:lnTo>
                  <a:lnTo>
                    <a:pt x="13768" y="5214"/>
                  </a:lnTo>
                  <a:lnTo>
                    <a:pt x="13651" y="151"/>
                  </a:lnTo>
                  <a:lnTo>
                    <a:pt x="1"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587614" y="3844397"/>
              <a:ext cx="441296" cy="167109"/>
            </a:xfrm>
            <a:custGeom>
              <a:avLst/>
              <a:gdLst/>
              <a:ahLst/>
              <a:cxnLst/>
              <a:rect l="l" t="t" r="r" b="b"/>
              <a:pathLst>
                <a:path w="13769" h="5214" extrusionOk="0">
                  <a:moveTo>
                    <a:pt x="1" y="1"/>
                  </a:moveTo>
                  <a:lnTo>
                    <a:pt x="118" y="5214"/>
                  </a:lnTo>
                  <a:lnTo>
                    <a:pt x="13768" y="5214"/>
                  </a:lnTo>
                  <a:lnTo>
                    <a:pt x="13651" y="151"/>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flipH="1">
              <a:off x="1542307" y="2497591"/>
              <a:ext cx="1020184" cy="1385938"/>
            </a:xfrm>
            <a:custGeom>
              <a:avLst/>
              <a:gdLst/>
              <a:ahLst/>
              <a:cxnLst/>
              <a:rect l="l" t="t" r="r" b="b"/>
              <a:pathLst>
                <a:path w="31831" h="43243" extrusionOk="0">
                  <a:moveTo>
                    <a:pt x="9708" y="1"/>
                  </a:moveTo>
                  <a:cubicBezTo>
                    <a:pt x="9708" y="1"/>
                    <a:pt x="9240" y="68"/>
                    <a:pt x="8522" y="201"/>
                  </a:cubicBezTo>
                  <a:cubicBezTo>
                    <a:pt x="6834" y="519"/>
                    <a:pt x="3877" y="1187"/>
                    <a:pt x="3142" y="2206"/>
                  </a:cubicBezTo>
                  <a:cubicBezTo>
                    <a:pt x="2089" y="3643"/>
                    <a:pt x="5381" y="20051"/>
                    <a:pt x="5381" y="20051"/>
                  </a:cubicBezTo>
                  <a:cubicBezTo>
                    <a:pt x="5381" y="20051"/>
                    <a:pt x="0" y="37846"/>
                    <a:pt x="736" y="43243"/>
                  </a:cubicBezTo>
                  <a:lnTo>
                    <a:pt x="31797" y="43243"/>
                  </a:lnTo>
                  <a:cubicBezTo>
                    <a:pt x="31830" y="42207"/>
                    <a:pt x="31763" y="41187"/>
                    <a:pt x="31596" y="40168"/>
                  </a:cubicBezTo>
                  <a:cubicBezTo>
                    <a:pt x="31329" y="38581"/>
                    <a:pt x="26784" y="23894"/>
                    <a:pt x="25865" y="21438"/>
                  </a:cubicBezTo>
                  <a:cubicBezTo>
                    <a:pt x="27169" y="14688"/>
                    <a:pt x="27570" y="4061"/>
                    <a:pt x="27336" y="2825"/>
                  </a:cubicBezTo>
                  <a:cubicBezTo>
                    <a:pt x="27102" y="1588"/>
                    <a:pt x="24696" y="970"/>
                    <a:pt x="23576" y="736"/>
                  </a:cubicBezTo>
                  <a:cubicBezTo>
                    <a:pt x="23025" y="619"/>
                    <a:pt x="22223" y="502"/>
                    <a:pt x="21538" y="402"/>
                  </a:cubicBezTo>
                  <a:cubicBezTo>
                    <a:pt x="20803" y="302"/>
                    <a:pt x="20201" y="235"/>
                    <a:pt x="20201" y="235"/>
                  </a:cubicBezTo>
                  <a:lnTo>
                    <a:pt x="9708"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flipH="1">
              <a:off x="1714223" y="3525243"/>
              <a:ext cx="207267" cy="237875"/>
            </a:xfrm>
            <a:custGeom>
              <a:avLst/>
              <a:gdLst/>
              <a:ahLst/>
              <a:cxnLst/>
              <a:rect l="l" t="t" r="r" b="b"/>
              <a:pathLst>
                <a:path w="6467" h="7422" extrusionOk="0">
                  <a:moveTo>
                    <a:pt x="1" y="1"/>
                  </a:moveTo>
                  <a:lnTo>
                    <a:pt x="1" y="5163"/>
                  </a:lnTo>
                  <a:cubicBezTo>
                    <a:pt x="1" y="5163"/>
                    <a:pt x="134" y="6684"/>
                    <a:pt x="2156" y="7252"/>
                  </a:cubicBezTo>
                  <a:cubicBezTo>
                    <a:pt x="2560" y="7370"/>
                    <a:pt x="2959" y="7422"/>
                    <a:pt x="3340" y="7422"/>
                  </a:cubicBezTo>
                  <a:cubicBezTo>
                    <a:pt x="4853" y="7422"/>
                    <a:pt x="6090" y="6602"/>
                    <a:pt x="6250" y="5815"/>
                  </a:cubicBezTo>
                  <a:cubicBezTo>
                    <a:pt x="6467" y="4746"/>
                    <a:pt x="6333" y="251"/>
                    <a:pt x="6316"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flipH="1">
              <a:off x="2194043" y="3525243"/>
              <a:ext cx="207267" cy="237875"/>
            </a:xfrm>
            <a:custGeom>
              <a:avLst/>
              <a:gdLst/>
              <a:ahLst/>
              <a:cxnLst/>
              <a:rect l="l" t="t" r="r" b="b"/>
              <a:pathLst>
                <a:path w="6467" h="7422" extrusionOk="0">
                  <a:moveTo>
                    <a:pt x="1" y="1"/>
                  </a:moveTo>
                  <a:lnTo>
                    <a:pt x="1" y="5163"/>
                  </a:lnTo>
                  <a:cubicBezTo>
                    <a:pt x="1" y="5163"/>
                    <a:pt x="151" y="6684"/>
                    <a:pt x="2156" y="7252"/>
                  </a:cubicBezTo>
                  <a:cubicBezTo>
                    <a:pt x="2560" y="7370"/>
                    <a:pt x="2959" y="7422"/>
                    <a:pt x="3340" y="7422"/>
                  </a:cubicBezTo>
                  <a:cubicBezTo>
                    <a:pt x="4853" y="7422"/>
                    <a:pt x="6090" y="6602"/>
                    <a:pt x="6250" y="5815"/>
                  </a:cubicBezTo>
                  <a:cubicBezTo>
                    <a:pt x="6467" y="4746"/>
                    <a:pt x="6333" y="251"/>
                    <a:pt x="6317" y="151"/>
                  </a:cubicBez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flipH="1">
              <a:off x="1872197" y="2497591"/>
              <a:ext cx="417195" cy="264060"/>
            </a:xfrm>
            <a:custGeom>
              <a:avLst/>
              <a:gdLst/>
              <a:ahLst/>
              <a:cxnLst/>
              <a:rect l="l" t="t" r="r" b="b"/>
              <a:pathLst>
                <a:path w="13017" h="8239" extrusionOk="0">
                  <a:moveTo>
                    <a:pt x="1187" y="1"/>
                  </a:moveTo>
                  <a:cubicBezTo>
                    <a:pt x="1187" y="1"/>
                    <a:pt x="719" y="68"/>
                    <a:pt x="1" y="201"/>
                  </a:cubicBezTo>
                  <a:cubicBezTo>
                    <a:pt x="268" y="2023"/>
                    <a:pt x="2975" y="7419"/>
                    <a:pt x="6534" y="8238"/>
                  </a:cubicBezTo>
                  <a:cubicBezTo>
                    <a:pt x="10477" y="6668"/>
                    <a:pt x="12716" y="3075"/>
                    <a:pt x="13017" y="402"/>
                  </a:cubicBezTo>
                  <a:cubicBezTo>
                    <a:pt x="12282" y="302"/>
                    <a:pt x="11680" y="235"/>
                    <a:pt x="11680" y="235"/>
                  </a:cubicBezTo>
                  <a:lnTo>
                    <a:pt x="1187"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flipH="1">
              <a:off x="1813289" y="2773927"/>
              <a:ext cx="543568" cy="655487"/>
            </a:xfrm>
            <a:custGeom>
              <a:avLst/>
              <a:gdLst/>
              <a:ahLst/>
              <a:cxnLst/>
              <a:rect l="l" t="t" r="r" b="b"/>
              <a:pathLst>
                <a:path w="16960" h="20452" extrusionOk="0">
                  <a:moveTo>
                    <a:pt x="986" y="0"/>
                  </a:moveTo>
                  <a:cubicBezTo>
                    <a:pt x="435" y="0"/>
                    <a:pt x="1" y="452"/>
                    <a:pt x="17" y="1003"/>
                  </a:cubicBezTo>
                  <a:lnTo>
                    <a:pt x="34" y="1805"/>
                  </a:lnTo>
                  <a:cubicBezTo>
                    <a:pt x="17" y="1889"/>
                    <a:pt x="17" y="1972"/>
                    <a:pt x="17" y="2056"/>
                  </a:cubicBezTo>
                  <a:lnTo>
                    <a:pt x="602" y="19516"/>
                  </a:lnTo>
                  <a:cubicBezTo>
                    <a:pt x="619" y="20051"/>
                    <a:pt x="1053" y="20452"/>
                    <a:pt x="1571" y="20452"/>
                  </a:cubicBezTo>
                  <a:lnTo>
                    <a:pt x="15489" y="20452"/>
                  </a:lnTo>
                  <a:cubicBezTo>
                    <a:pt x="16007" y="20452"/>
                    <a:pt x="16442" y="20034"/>
                    <a:pt x="16459" y="19516"/>
                  </a:cubicBezTo>
                  <a:lnTo>
                    <a:pt x="16943" y="2072"/>
                  </a:lnTo>
                  <a:cubicBezTo>
                    <a:pt x="16943" y="2005"/>
                    <a:pt x="16943" y="1922"/>
                    <a:pt x="16926" y="1855"/>
                  </a:cubicBezTo>
                  <a:lnTo>
                    <a:pt x="16943" y="1020"/>
                  </a:lnTo>
                  <a:cubicBezTo>
                    <a:pt x="16960" y="468"/>
                    <a:pt x="16525" y="17"/>
                    <a:pt x="15974" y="17"/>
                  </a:cubicBezTo>
                  <a:lnTo>
                    <a:pt x="98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flipH="1">
              <a:off x="1987866" y="2739665"/>
              <a:ext cx="199223" cy="99099"/>
            </a:xfrm>
            <a:custGeom>
              <a:avLst/>
              <a:gdLst/>
              <a:ahLst/>
              <a:cxnLst/>
              <a:rect l="l" t="t" r="r" b="b"/>
              <a:pathLst>
                <a:path w="6216" h="3092" extrusionOk="0">
                  <a:moveTo>
                    <a:pt x="468" y="0"/>
                  </a:moveTo>
                  <a:cubicBezTo>
                    <a:pt x="217" y="0"/>
                    <a:pt x="0" y="217"/>
                    <a:pt x="0" y="485"/>
                  </a:cubicBezTo>
                  <a:lnTo>
                    <a:pt x="0" y="2607"/>
                  </a:lnTo>
                  <a:cubicBezTo>
                    <a:pt x="0" y="2874"/>
                    <a:pt x="217" y="3091"/>
                    <a:pt x="468" y="3091"/>
                  </a:cubicBezTo>
                  <a:lnTo>
                    <a:pt x="5731" y="3091"/>
                  </a:lnTo>
                  <a:cubicBezTo>
                    <a:pt x="5999" y="3091"/>
                    <a:pt x="6216" y="2874"/>
                    <a:pt x="6216" y="2607"/>
                  </a:cubicBezTo>
                  <a:lnTo>
                    <a:pt x="6216" y="485"/>
                  </a:lnTo>
                  <a:cubicBezTo>
                    <a:pt x="6216" y="217"/>
                    <a:pt x="5999" y="0"/>
                    <a:pt x="5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flipH="1">
              <a:off x="2322019" y="2899178"/>
              <a:ext cx="163904" cy="223100"/>
            </a:xfrm>
            <a:custGeom>
              <a:avLst/>
              <a:gdLst/>
              <a:ahLst/>
              <a:cxnLst/>
              <a:rect l="l" t="t" r="r" b="b"/>
              <a:pathLst>
                <a:path w="5114" h="6961" extrusionOk="0">
                  <a:moveTo>
                    <a:pt x="4226" y="0"/>
                  </a:moveTo>
                  <a:cubicBezTo>
                    <a:pt x="3968" y="0"/>
                    <a:pt x="3709" y="76"/>
                    <a:pt x="3493" y="219"/>
                  </a:cubicBezTo>
                  <a:cubicBezTo>
                    <a:pt x="3042" y="570"/>
                    <a:pt x="953" y="3077"/>
                    <a:pt x="552" y="4129"/>
                  </a:cubicBezTo>
                  <a:cubicBezTo>
                    <a:pt x="151" y="5182"/>
                    <a:pt x="1" y="6418"/>
                    <a:pt x="619" y="6719"/>
                  </a:cubicBezTo>
                  <a:cubicBezTo>
                    <a:pt x="912" y="6870"/>
                    <a:pt x="1251" y="6960"/>
                    <a:pt x="1629" y="6960"/>
                  </a:cubicBezTo>
                  <a:cubicBezTo>
                    <a:pt x="2048" y="6960"/>
                    <a:pt x="2516" y="6849"/>
                    <a:pt x="3025" y="6585"/>
                  </a:cubicBezTo>
                  <a:cubicBezTo>
                    <a:pt x="3994" y="6084"/>
                    <a:pt x="4362" y="4647"/>
                    <a:pt x="4362" y="4597"/>
                  </a:cubicBezTo>
                  <a:cubicBezTo>
                    <a:pt x="4362" y="4547"/>
                    <a:pt x="5114" y="737"/>
                    <a:pt x="5114" y="737"/>
                  </a:cubicBezTo>
                  <a:cubicBezTo>
                    <a:pt x="5114" y="737"/>
                    <a:pt x="4913" y="136"/>
                    <a:pt x="4529" y="36"/>
                  </a:cubicBezTo>
                  <a:cubicBezTo>
                    <a:pt x="4430" y="12"/>
                    <a:pt x="4328" y="0"/>
                    <a:pt x="4226"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flipH="1">
              <a:off x="2241157" y="2899883"/>
              <a:ext cx="137655" cy="182909"/>
            </a:xfrm>
            <a:custGeom>
              <a:avLst/>
              <a:gdLst/>
              <a:ahLst/>
              <a:cxnLst/>
              <a:rect l="l" t="t" r="r" b="b"/>
              <a:pathLst>
                <a:path w="4295" h="5707" extrusionOk="0">
                  <a:moveTo>
                    <a:pt x="1282" y="1"/>
                  </a:moveTo>
                  <a:cubicBezTo>
                    <a:pt x="1246" y="1"/>
                    <a:pt x="1214" y="5"/>
                    <a:pt x="1187" y="14"/>
                  </a:cubicBezTo>
                  <a:cubicBezTo>
                    <a:pt x="752" y="164"/>
                    <a:pt x="585" y="749"/>
                    <a:pt x="853" y="916"/>
                  </a:cubicBezTo>
                  <a:cubicBezTo>
                    <a:pt x="602" y="1016"/>
                    <a:pt x="435" y="1250"/>
                    <a:pt x="385" y="1501"/>
                  </a:cubicBezTo>
                  <a:cubicBezTo>
                    <a:pt x="335" y="1785"/>
                    <a:pt x="719" y="2002"/>
                    <a:pt x="719" y="2002"/>
                  </a:cubicBezTo>
                  <a:cubicBezTo>
                    <a:pt x="535" y="2102"/>
                    <a:pt x="351" y="2219"/>
                    <a:pt x="184" y="2370"/>
                  </a:cubicBezTo>
                  <a:cubicBezTo>
                    <a:pt x="51" y="2520"/>
                    <a:pt x="218" y="3121"/>
                    <a:pt x="351" y="3205"/>
                  </a:cubicBezTo>
                  <a:cubicBezTo>
                    <a:pt x="168" y="3656"/>
                    <a:pt x="1" y="3873"/>
                    <a:pt x="67" y="4091"/>
                  </a:cubicBezTo>
                  <a:cubicBezTo>
                    <a:pt x="117" y="4291"/>
                    <a:pt x="1270" y="5310"/>
                    <a:pt x="1638" y="5477"/>
                  </a:cubicBezTo>
                  <a:cubicBezTo>
                    <a:pt x="1872" y="5579"/>
                    <a:pt x="2417" y="5706"/>
                    <a:pt x="2856" y="5706"/>
                  </a:cubicBezTo>
                  <a:cubicBezTo>
                    <a:pt x="3137" y="5706"/>
                    <a:pt x="3374" y="5654"/>
                    <a:pt x="3459" y="5511"/>
                  </a:cubicBezTo>
                  <a:cubicBezTo>
                    <a:pt x="3493" y="5444"/>
                    <a:pt x="3509" y="5377"/>
                    <a:pt x="3509" y="5310"/>
                  </a:cubicBezTo>
                  <a:cubicBezTo>
                    <a:pt x="3476" y="5076"/>
                    <a:pt x="3142" y="4959"/>
                    <a:pt x="2975" y="4909"/>
                  </a:cubicBezTo>
                  <a:cubicBezTo>
                    <a:pt x="2590" y="4675"/>
                    <a:pt x="2206" y="4425"/>
                    <a:pt x="1838" y="4157"/>
                  </a:cubicBezTo>
                  <a:lnTo>
                    <a:pt x="1855" y="4157"/>
                  </a:lnTo>
                  <a:cubicBezTo>
                    <a:pt x="1954" y="4207"/>
                    <a:pt x="2653" y="4611"/>
                    <a:pt x="3114" y="4611"/>
                  </a:cubicBezTo>
                  <a:cubicBezTo>
                    <a:pt x="3277" y="4611"/>
                    <a:pt x="3410" y="4560"/>
                    <a:pt x="3476" y="4425"/>
                  </a:cubicBezTo>
                  <a:cubicBezTo>
                    <a:pt x="3727" y="3873"/>
                    <a:pt x="2741" y="3322"/>
                    <a:pt x="2457" y="3155"/>
                  </a:cubicBezTo>
                  <a:cubicBezTo>
                    <a:pt x="2106" y="2904"/>
                    <a:pt x="1788" y="2637"/>
                    <a:pt x="1488" y="2370"/>
                  </a:cubicBezTo>
                  <a:cubicBezTo>
                    <a:pt x="1516" y="2370"/>
                    <a:pt x="2627" y="2917"/>
                    <a:pt x="3224" y="2917"/>
                  </a:cubicBezTo>
                  <a:cubicBezTo>
                    <a:pt x="3335" y="2917"/>
                    <a:pt x="3427" y="2898"/>
                    <a:pt x="3493" y="2854"/>
                  </a:cubicBezTo>
                  <a:cubicBezTo>
                    <a:pt x="3526" y="2837"/>
                    <a:pt x="3576" y="2787"/>
                    <a:pt x="3593" y="2737"/>
                  </a:cubicBezTo>
                  <a:cubicBezTo>
                    <a:pt x="3727" y="2453"/>
                    <a:pt x="3275" y="2002"/>
                    <a:pt x="3242" y="1985"/>
                  </a:cubicBezTo>
                  <a:cubicBezTo>
                    <a:pt x="3244" y="1985"/>
                    <a:pt x="3247" y="1984"/>
                    <a:pt x="3249" y="1984"/>
                  </a:cubicBezTo>
                  <a:cubicBezTo>
                    <a:pt x="3307" y="1984"/>
                    <a:pt x="3473" y="2110"/>
                    <a:pt x="3687" y="2110"/>
                  </a:cubicBezTo>
                  <a:cubicBezTo>
                    <a:pt x="3762" y="2110"/>
                    <a:pt x="3843" y="2094"/>
                    <a:pt x="3927" y="2052"/>
                  </a:cubicBezTo>
                  <a:cubicBezTo>
                    <a:pt x="4295" y="1902"/>
                    <a:pt x="4295" y="1400"/>
                    <a:pt x="3927" y="1233"/>
                  </a:cubicBezTo>
                  <a:cubicBezTo>
                    <a:pt x="3597" y="1061"/>
                    <a:pt x="1862" y="1"/>
                    <a:pt x="1282"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flipH="1">
              <a:off x="2259361" y="2931805"/>
              <a:ext cx="79837" cy="55831"/>
            </a:xfrm>
            <a:custGeom>
              <a:avLst/>
              <a:gdLst/>
              <a:ahLst/>
              <a:cxnLst/>
              <a:rect l="l" t="t" r="r" b="b"/>
              <a:pathLst>
                <a:path w="2491" h="1742" extrusionOk="0">
                  <a:moveTo>
                    <a:pt x="77" y="0"/>
                  </a:moveTo>
                  <a:cubicBezTo>
                    <a:pt x="44" y="0"/>
                    <a:pt x="18" y="7"/>
                    <a:pt x="1" y="20"/>
                  </a:cubicBezTo>
                  <a:cubicBezTo>
                    <a:pt x="385" y="271"/>
                    <a:pt x="1739" y="1106"/>
                    <a:pt x="2357" y="1741"/>
                  </a:cubicBezTo>
                  <a:cubicBezTo>
                    <a:pt x="2491" y="1457"/>
                    <a:pt x="2039" y="1006"/>
                    <a:pt x="2006" y="989"/>
                  </a:cubicBezTo>
                  <a:cubicBezTo>
                    <a:pt x="2006" y="989"/>
                    <a:pt x="487" y="0"/>
                    <a:pt x="77"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flipH="1">
              <a:off x="2266316" y="3009013"/>
              <a:ext cx="91599" cy="61087"/>
            </a:xfrm>
            <a:custGeom>
              <a:avLst/>
              <a:gdLst/>
              <a:ahLst/>
              <a:cxnLst/>
              <a:rect l="l" t="t" r="r" b="b"/>
              <a:pathLst>
                <a:path w="2858" h="1906" extrusionOk="0">
                  <a:moveTo>
                    <a:pt x="0" y="1"/>
                  </a:moveTo>
                  <a:cubicBezTo>
                    <a:pt x="234" y="318"/>
                    <a:pt x="485" y="619"/>
                    <a:pt x="769" y="903"/>
                  </a:cubicBezTo>
                  <a:cubicBezTo>
                    <a:pt x="1153" y="1404"/>
                    <a:pt x="2306" y="1571"/>
                    <a:pt x="2857" y="1905"/>
                  </a:cubicBezTo>
                  <a:cubicBezTo>
                    <a:pt x="2824" y="1671"/>
                    <a:pt x="2490" y="1554"/>
                    <a:pt x="2323" y="1504"/>
                  </a:cubicBezTo>
                  <a:cubicBezTo>
                    <a:pt x="1938" y="1270"/>
                    <a:pt x="1554" y="1020"/>
                    <a:pt x="1186" y="752"/>
                  </a:cubicBezTo>
                  <a:lnTo>
                    <a:pt x="0"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flipH="1">
              <a:off x="2403939" y="3005263"/>
              <a:ext cx="591258" cy="335820"/>
            </a:xfrm>
            <a:custGeom>
              <a:avLst/>
              <a:gdLst/>
              <a:ahLst/>
              <a:cxnLst/>
              <a:rect l="l" t="t" r="r" b="b"/>
              <a:pathLst>
                <a:path w="18448" h="10478" extrusionOk="0">
                  <a:moveTo>
                    <a:pt x="16309" y="1"/>
                  </a:moveTo>
                  <a:cubicBezTo>
                    <a:pt x="16309" y="1"/>
                    <a:pt x="1789" y="2891"/>
                    <a:pt x="903" y="5314"/>
                  </a:cubicBezTo>
                  <a:cubicBezTo>
                    <a:pt x="1" y="7720"/>
                    <a:pt x="1237" y="10410"/>
                    <a:pt x="4212" y="10477"/>
                  </a:cubicBezTo>
                  <a:cubicBezTo>
                    <a:pt x="4234" y="10477"/>
                    <a:pt x="4256" y="10478"/>
                    <a:pt x="4279" y="10478"/>
                  </a:cubicBezTo>
                  <a:cubicBezTo>
                    <a:pt x="7296" y="10478"/>
                    <a:pt x="15628" y="6135"/>
                    <a:pt x="18447" y="4211"/>
                  </a:cubicBezTo>
                  <a:cubicBezTo>
                    <a:pt x="18030" y="3175"/>
                    <a:pt x="16309" y="1"/>
                    <a:pt x="1630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flipH="1">
              <a:off x="1719575" y="1877744"/>
              <a:ext cx="731541" cy="597508"/>
            </a:xfrm>
            <a:custGeom>
              <a:avLst/>
              <a:gdLst/>
              <a:ahLst/>
              <a:cxnLst/>
              <a:rect l="l" t="t" r="r" b="b"/>
              <a:pathLst>
                <a:path w="22825" h="18643" extrusionOk="0">
                  <a:moveTo>
                    <a:pt x="11143" y="1"/>
                  </a:moveTo>
                  <a:cubicBezTo>
                    <a:pt x="8329" y="1"/>
                    <a:pt x="5392" y="1109"/>
                    <a:pt x="4278" y="4821"/>
                  </a:cubicBezTo>
                  <a:cubicBezTo>
                    <a:pt x="3326" y="7979"/>
                    <a:pt x="2457" y="11221"/>
                    <a:pt x="1989" y="13209"/>
                  </a:cubicBezTo>
                  <a:cubicBezTo>
                    <a:pt x="1538" y="15214"/>
                    <a:pt x="1" y="17954"/>
                    <a:pt x="1" y="17954"/>
                  </a:cubicBezTo>
                  <a:cubicBezTo>
                    <a:pt x="1" y="17954"/>
                    <a:pt x="1705" y="18121"/>
                    <a:pt x="2390" y="18171"/>
                  </a:cubicBezTo>
                  <a:cubicBezTo>
                    <a:pt x="3159" y="17002"/>
                    <a:pt x="3810" y="15765"/>
                    <a:pt x="4328" y="14462"/>
                  </a:cubicBezTo>
                  <a:lnTo>
                    <a:pt x="4328" y="14462"/>
                  </a:lnTo>
                  <a:lnTo>
                    <a:pt x="3426" y="18238"/>
                  </a:lnTo>
                  <a:cubicBezTo>
                    <a:pt x="3426" y="18238"/>
                    <a:pt x="6290" y="18643"/>
                    <a:pt x="10754" y="18643"/>
                  </a:cubicBezTo>
                  <a:cubicBezTo>
                    <a:pt x="11002" y="18643"/>
                    <a:pt x="11255" y="18642"/>
                    <a:pt x="11513" y="18639"/>
                  </a:cubicBezTo>
                  <a:cubicBezTo>
                    <a:pt x="16425" y="18572"/>
                    <a:pt x="16709" y="18338"/>
                    <a:pt x="16709" y="18338"/>
                  </a:cubicBezTo>
                  <a:lnTo>
                    <a:pt x="16776" y="15431"/>
                  </a:lnTo>
                  <a:lnTo>
                    <a:pt x="17562" y="18338"/>
                  </a:lnTo>
                  <a:lnTo>
                    <a:pt x="19567" y="18288"/>
                  </a:lnTo>
                  <a:lnTo>
                    <a:pt x="19516" y="15832"/>
                  </a:lnTo>
                  <a:lnTo>
                    <a:pt x="20252" y="18004"/>
                  </a:lnTo>
                  <a:lnTo>
                    <a:pt x="22825" y="17954"/>
                  </a:lnTo>
                  <a:cubicBezTo>
                    <a:pt x="22825" y="17954"/>
                    <a:pt x="20937" y="12407"/>
                    <a:pt x="20419" y="10068"/>
                  </a:cubicBezTo>
                  <a:cubicBezTo>
                    <a:pt x="19901" y="7728"/>
                    <a:pt x="18999" y="3050"/>
                    <a:pt x="16993" y="1580"/>
                  </a:cubicBezTo>
                  <a:cubicBezTo>
                    <a:pt x="16057" y="879"/>
                    <a:pt x="13649" y="1"/>
                    <a:pt x="1114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2186544" y="2068602"/>
              <a:ext cx="144610" cy="145154"/>
            </a:xfrm>
            <a:custGeom>
              <a:avLst/>
              <a:gdLst/>
              <a:ahLst/>
              <a:cxnLst/>
              <a:rect l="l" t="t" r="r" b="b"/>
              <a:pathLst>
                <a:path w="4512" h="4529" extrusionOk="0">
                  <a:moveTo>
                    <a:pt x="1650" y="1"/>
                  </a:moveTo>
                  <a:cubicBezTo>
                    <a:pt x="1487" y="1"/>
                    <a:pt x="1315" y="50"/>
                    <a:pt x="1137" y="169"/>
                  </a:cubicBezTo>
                  <a:cubicBezTo>
                    <a:pt x="1" y="938"/>
                    <a:pt x="869" y="2342"/>
                    <a:pt x="1504" y="2809"/>
                  </a:cubicBezTo>
                  <a:cubicBezTo>
                    <a:pt x="2271" y="3361"/>
                    <a:pt x="2723" y="4528"/>
                    <a:pt x="3289" y="4528"/>
                  </a:cubicBezTo>
                  <a:cubicBezTo>
                    <a:pt x="3426" y="4528"/>
                    <a:pt x="3570" y="4460"/>
                    <a:pt x="3727" y="4296"/>
                  </a:cubicBezTo>
                  <a:cubicBezTo>
                    <a:pt x="4512" y="3444"/>
                    <a:pt x="3092" y="1339"/>
                    <a:pt x="3092" y="1339"/>
                  </a:cubicBezTo>
                  <a:cubicBezTo>
                    <a:pt x="3092" y="1339"/>
                    <a:pt x="2493" y="1"/>
                    <a:pt x="165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1817039" y="2079307"/>
              <a:ext cx="145154" cy="145154"/>
            </a:xfrm>
            <a:custGeom>
              <a:avLst/>
              <a:gdLst/>
              <a:ahLst/>
              <a:cxnLst/>
              <a:rect l="l" t="t" r="r" b="b"/>
              <a:pathLst>
                <a:path w="4529" h="4529" extrusionOk="0">
                  <a:moveTo>
                    <a:pt x="2863" y="1"/>
                  </a:moveTo>
                  <a:cubicBezTo>
                    <a:pt x="2020" y="1"/>
                    <a:pt x="1421" y="1339"/>
                    <a:pt x="1421" y="1339"/>
                  </a:cubicBezTo>
                  <a:cubicBezTo>
                    <a:pt x="1421" y="1339"/>
                    <a:pt x="1" y="3444"/>
                    <a:pt x="786" y="4297"/>
                  </a:cubicBezTo>
                  <a:cubicBezTo>
                    <a:pt x="943" y="4460"/>
                    <a:pt x="1087" y="4529"/>
                    <a:pt x="1224" y="4529"/>
                  </a:cubicBezTo>
                  <a:cubicBezTo>
                    <a:pt x="1789" y="4529"/>
                    <a:pt x="2242" y="3361"/>
                    <a:pt x="3008" y="2810"/>
                  </a:cubicBezTo>
                  <a:cubicBezTo>
                    <a:pt x="3660" y="2342"/>
                    <a:pt x="4529" y="938"/>
                    <a:pt x="3376" y="170"/>
                  </a:cubicBezTo>
                  <a:cubicBezTo>
                    <a:pt x="3198" y="51"/>
                    <a:pt x="3026" y="1"/>
                    <a:pt x="286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flipH="1">
              <a:off x="1906459" y="2296253"/>
              <a:ext cx="344890" cy="417740"/>
            </a:xfrm>
            <a:custGeom>
              <a:avLst/>
              <a:gdLst/>
              <a:ahLst/>
              <a:cxnLst/>
              <a:rect l="l" t="t" r="r" b="b"/>
              <a:pathLst>
                <a:path w="10761" h="13034" extrusionOk="0">
                  <a:moveTo>
                    <a:pt x="3258" y="0"/>
                  </a:moveTo>
                  <a:lnTo>
                    <a:pt x="3258" y="0"/>
                  </a:lnTo>
                  <a:cubicBezTo>
                    <a:pt x="3292" y="67"/>
                    <a:pt x="3208" y="3643"/>
                    <a:pt x="2774" y="4629"/>
                  </a:cubicBezTo>
                  <a:cubicBezTo>
                    <a:pt x="2172" y="5965"/>
                    <a:pt x="0" y="6283"/>
                    <a:pt x="0" y="6283"/>
                  </a:cubicBezTo>
                  <a:cubicBezTo>
                    <a:pt x="0" y="6283"/>
                    <a:pt x="2256" y="12415"/>
                    <a:pt x="5531" y="13033"/>
                  </a:cubicBezTo>
                  <a:cubicBezTo>
                    <a:pt x="8221" y="11947"/>
                    <a:pt x="9992" y="8739"/>
                    <a:pt x="10760" y="6533"/>
                  </a:cubicBezTo>
                  <a:cubicBezTo>
                    <a:pt x="8722" y="6249"/>
                    <a:pt x="8171" y="5264"/>
                    <a:pt x="8070" y="4345"/>
                  </a:cubicBezTo>
                  <a:cubicBezTo>
                    <a:pt x="7987" y="3559"/>
                    <a:pt x="7753" y="101"/>
                    <a:pt x="7753" y="101"/>
                  </a:cubicBezTo>
                  <a:lnTo>
                    <a:pt x="3258" y="0"/>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flipH="1">
              <a:off x="1897357" y="1986939"/>
              <a:ext cx="344890" cy="373607"/>
            </a:xfrm>
            <a:custGeom>
              <a:avLst/>
              <a:gdLst/>
              <a:ahLst/>
              <a:cxnLst/>
              <a:rect l="l" t="t" r="r" b="b"/>
              <a:pathLst>
                <a:path w="10761" h="11657" extrusionOk="0">
                  <a:moveTo>
                    <a:pt x="7887" y="0"/>
                  </a:moveTo>
                  <a:cubicBezTo>
                    <a:pt x="7439" y="0"/>
                    <a:pt x="6989" y="131"/>
                    <a:pt x="6600" y="362"/>
                  </a:cubicBezTo>
                  <a:cubicBezTo>
                    <a:pt x="6132" y="629"/>
                    <a:pt x="5731" y="963"/>
                    <a:pt x="5280" y="1247"/>
                  </a:cubicBezTo>
                  <a:cubicBezTo>
                    <a:pt x="4171" y="1943"/>
                    <a:pt x="2895" y="2306"/>
                    <a:pt x="1605" y="2306"/>
                  </a:cubicBezTo>
                  <a:cubicBezTo>
                    <a:pt x="1069" y="2306"/>
                    <a:pt x="530" y="2243"/>
                    <a:pt x="0" y="2116"/>
                  </a:cubicBezTo>
                  <a:lnTo>
                    <a:pt x="0" y="2116"/>
                  </a:lnTo>
                  <a:cubicBezTo>
                    <a:pt x="17" y="2550"/>
                    <a:pt x="17" y="2985"/>
                    <a:pt x="34" y="3419"/>
                  </a:cubicBezTo>
                  <a:cubicBezTo>
                    <a:pt x="67" y="5374"/>
                    <a:pt x="368" y="7413"/>
                    <a:pt x="1437" y="9100"/>
                  </a:cubicBezTo>
                  <a:cubicBezTo>
                    <a:pt x="2740" y="11155"/>
                    <a:pt x="4528" y="11656"/>
                    <a:pt x="5547" y="11656"/>
                  </a:cubicBezTo>
                  <a:cubicBezTo>
                    <a:pt x="6750" y="11656"/>
                    <a:pt x="9441" y="10320"/>
                    <a:pt x="10142" y="7362"/>
                  </a:cubicBezTo>
                  <a:cubicBezTo>
                    <a:pt x="10476" y="5942"/>
                    <a:pt x="10543" y="4489"/>
                    <a:pt x="10761" y="3052"/>
                  </a:cubicBezTo>
                  <a:lnTo>
                    <a:pt x="10761" y="3052"/>
                  </a:lnTo>
                  <a:cubicBezTo>
                    <a:pt x="10682" y="3063"/>
                    <a:pt x="10606" y="3068"/>
                    <a:pt x="10532" y="3068"/>
                  </a:cubicBezTo>
                  <a:cubicBezTo>
                    <a:pt x="9819" y="3068"/>
                    <a:pt x="9307" y="2581"/>
                    <a:pt x="8822" y="2066"/>
                  </a:cubicBezTo>
                  <a:cubicBezTo>
                    <a:pt x="8555" y="1782"/>
                    <a:pt x="8354" y="1448"/>
                    <a:pt x="8238" y="1097"/>
                  </a:cubicBezTo>
                  <a:cubicBezTo>
                    <a:pt x="8221" y="1063"/>
                    <a:pt x="8187" y="896"/>
                    <a:pt x="8154" y="696"/>
                  </a:cubicBezTo>
                  <a:cubicBezTo>
                    <a:pt x="8105" y="388"/>
                    <a:pt x="8057" y="18"/>
                    <a:pt x="8100" y="10"/>
                  </a:cubicBezTo>
                  <a:lnTo>
                    <a:pt x="8100" y="10"/>
                  </a:lnTo>
                  <a:cubicBezTo>
                    <a:pt x="8101" y="10"/>
                    <a:pt x="8102" y="10"/>
                    <a:pt x="8104" y="11"/>
                  </a:cubicBezTo>
                  <a:cubicBezTo>
                    <a:pt x="8103" y="10"/>
                    <a:pt x="8102" y="10"/>
                    <a:pt x="8101" y="10"/>
                  </a:cubicBezTo>
                  <a:cubicBezTo>
                    <a:pt x="8100" y="10"/>
                    <a:pt x="8100" y="10"/>
                    <a:pt x="8100" y="10"/>
                  </a:cubicBezTo>
                  <a:lnTo>
                    <a:pt x="8100" y="10"/>
                  </a:lnTo>
                  <a:cubicBezTo>
                    <a:pt x="8029" y="4"/>
                    <a:pt x="7958" y="0"/>
                    <a:pt x="7887"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2"/>
            <p:cNvSpPr/>
            <p:nvPr/>
          </p:nvSpPr>
          <p:spPr>
            <a:xfrm flipH="1">
              <a:off x="2114239" y="2108825"/>
              <a:ext cx="34294" cy="34294"/>
            </a:xfrm>
            <a:custGeom>
              <a:avLst/>
              <a:gdLst/>
              <a:ahLst/>
              <a:cxnLst/>
              <a:rect l="l" t="t" r="r" b="b"/>
              <a:pathLst>
                <a:path w="1070" h="1070" extrusionOk="0">
                  <a:moveTo>
                    <a:pt x="535" y="0"/>
                  </a:moveTo>
                  <a:cubicBezTo>
                    <a:pt x="468" y="0"/>
                    <a:pt x="401" y="17"/>
                    <a:pt x="334" y="51"/>
                  </a:cubicBezTo>
                  <a:cubicBezTo>
                    <a:pt x="201" y="101"/>
                    <a:pt x="100" y="218"/>
                    <a:pt x="50" y="351"/>
                  </a:cubicBezTo>
                  <a:cubicBezTo>
                    <a:pt x="17" y="418"/>
                    <a:pt x="0" y="485"/>
                    <a:pt x="17" y="552"/>
                  </a:cubicBezTo>
                  <a:cubicBezTo>
                    <a:pt x="17" y="602"/>
                    <a:pt x="17" y="635"/>
                    <a:pt x="34" y="686"/>
                  </a:cubicBezTo>
                  <a:cubicBezTo>
                    <a:pt x="50" y="786"/>
                    <a:pt x="100" y="853"/>
                    <a:pt x="167" y="919"/>
                  </a:cubicBezTo>
                  <a:cubicBezTo>
                    <a:pt x="217" y="953"/>
                    <a:pt x="251" y="986"/>
                    <a:pt x="284" y="1003"/>
                  </a:cubicBezTo>
                  <a:cubicBezTo>
                    <a:pt x="368" y="1053"/>
                    <a:pt x="468" y="1070"/>
                    <a:pt x="552" y="1070"/>
                  </a:cubicBezTo>
                  <a:cubicBezTo>
                    <a:pt x="702" y="1070"/>
                    <a:pt x="836" y="1003"/>
                    <a:pt x="936" y="903"/>
                  </a:cubicBezTo>
                  <a:cubicBezTo>
                    <a:pt x="1019" y="802"/>
                    <a:pt x="1070" y="669"/>
                    <a:pt x="1070" y="535"/>
                  </a:cubicBezTo>
                  <a:cubicBezTo>
                    <a:pt x="1070" y="485"/>
                    <a:pt x="1070" y="435"/>
                    <a:pt x="1053" y="385"/>
                  </a:cubicBezTo>
                  <a:cubicBezTo>
                    <a:pt x="1036" y="301"/>
                    <a:pt x="986" y="218"/>
                    <a:pt x="919" y="151"/>
                  </a:cubicBezTo>
                  <a:cubicBezTo>
                    <a:pt x="869" y="117"/>
                    <a:pt x="836" y="101"/>
                    <a:pt x="802" y="67"/>
                  </a:cubicBezTo>
                  <a:cubicBezTo>
                    <a:pt x="719" y="34"/>
                    <a:pt x="618" y="0"/>
                    <a:pt x="535"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2"/>
            <p:cNvSpPr/>
            <p:nvPr/>
          </p:nvSpPr>
          <p:spPr>
            <a:xfrm flipH="1">
              <a:off x="1995366" y="2110427"/>
              <a:ext cx="34294" cy="33909"/>
            </a:xfrm>
            <a:custGeom>
              <a:avLst/>
              <a:gdLst/>
              <a:ahLst/>
              <a:cxnLst/>
              <a:rect l="l" t="t" r="r" b="b"/>
              <a:pathLst>
                <a:path w="1070" h="1058" extrusionOk="0">
                  <a:moveTo>
                    <a:pt x="518" y="1"/>
                  </a:moveTo>
                  <a:cubicBezTo>
                    <a:pt x="452" y="1"/>
                    <a:pt x="385" y="17"/>
                    <a:pt x="335" y="34"/>
                  </a:cubicBezTo>
                  <a:cubicBezTo>
                    <a:pt x="251" y="67"/>
                    <a:pt x="201" y="101"/>
                    <a:pt x="151" y="151"/>
                  </a:cubicBezTo>
                  <a:cubicBezTo>
                    <a:pt x="101" y="201"/>
                    <a:pt x="67" y="268"/>
                    <a:pt x="34" y="335"/>
                  </a:cubicBezTo>
                  <a:cubicBezTo>
                    <a:pt x="17" y="402"/>
                    <a:pt x="1" y="468"/>
                    <a:pt x="1" y="535"/>
                  </a:cubicBezTo>
                  <a:cubicBezTo>
                    <a:pt x="17" y="585"/>
                    <a:pt x="17" y="636"/>
                    <a:pt x="17" y="669"/>
                  </a:cubicBezTo>
                  <a:cubicBezTo>
                    <a:pt x="51" y="769"/>
                    <a:pt x="101" y="853"/>
                    <a:pt x="168" y="920"/>
                  </a:cubicBezTo>
                  <a:cubicBezTo>
                    <a:pt x="201" y="936"/>
                    <a:pt x="251" y="970"/>
                    <a:pt x="285" y="1003"/>
                  </a:cubicBezTo>
                  <a:cubicBezTo>
                    <a:pt x="353" y="1030"/>
                    <a:pt x="421" y="1058"/>
                    <a:pt x="498" y="1058"/>
                  </a:cubicBezTo>
                  <a:cubicBezTo>
                    <a:pt x="516" y="1058"/>
                    <a:pt x="534" y="1056"/>
                    <a:pt x="552" y="1053"/>
                  </a:cubicBezTo>
                  <a:cubicBezTo>
                    <a:pt x="836" y="1053"/>
                    <a:pt x="1070" y="803"/>
                    <a:pt x="1070" y="519"/>
                  </a:cubicBezTo>
                  <a:cubicBezTo>
                    <a:pt x="1070" y="468"/>
                    <a:pt x="1053" y="418"/>
                    <a:pt x="1053" y="385"/>
                  </a:cubicBezTo>
                  <a:cubicBezTo>
                    <a:pt x="1020" y="285"/>
                    <a:pt x="970" y="201"/>
                    <a:pt x="903" y="134"/>
                  </a:cubicBezTo>
                  <a:lnTo>
                    <a:pt x="786" y="51"/>
                  </a:lnTo>
                  <a:cubicBezTo>
                    <a:pt x="702" y="17"/>
                    <a:pt x="619" y="1"/>
                    <a:pt x="51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flipH="1">
              <a:off x="2009820" y="2218596"/>
              <a:ext cx="99643" cy="48812"/>
            </a:xfrm>
            <a:custGeom>
              <a:avLst/>
              <a:gdLst/>
              <a:ahLst/>
              <a:cxnLst/>
              <a:rect l="l" t="t" r="r" b="b"/>
              <a:pathLst>
                <a:path w="3109" h="1523" extrusionOk="0">
                  <a:moveTo>
                    <a:pt x="3109" y="1"/>
                  </a:moveTo>
                  <a:cubicBezTo>
                    <a:pt x="3109" y="1"/>
                    <a:pt x="2223" y="552"/>
                    <a:pt x="1321" y="552"/>
                  </a:cubicBezTo>
                  <a:cubicBezTo>
                    <a:pt x="1289" y="553"/>
                    <a:pt x="1257" y="554"/>
                    <a:pt x="1225" y="554"/>
                  </a:cubicBezTo>
                  <a:cubicBezTo>
                    <a:pt x="804" y="554"/>
                    <a:pt x="373" y="452"/>
                    <a:pt x="1" y="235"/>
                  </a:cubicBezTo>
                  <a:lnTo>
                    <a:pt x="1" y="235"/>
                  </a:lnTo>
                  <a:cubicBezTo>
                    <a:pt x="82" y="981"/>
                    <a:pt x="715" y="1523"/>
                    <a:pt x="1455" y="1523"/>
                  </a:cubicBezTo>
                  <a:cubicBezTo>
                    <a:pt x="1477" y="1523"/>
                    <a:pt x="1499" y="1522"/>
                    <a:pt x="1521" y="1521"/>
                  </a:cubicBezTo>
                  <a:cubicBezTo>
                    <a:pt x="2908" y="1521"/>
                    <a:pt x="3109" y="1"/>
                    <a:pt x="3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flipH="1">
              <a:off x="2061773" y="2073153"/>
              <a:ext cx="38043" cy="127847"/>
            </a:xfrm>
            <a:custGeom>
              <a:avLst/>
              <a:gdLst/>
              <a:ahLst/>
              <a:cxnLst/>
              <a:rect l="l" t="t" r="r" b="b"/>
              <a:pathLst>
                <a:path w="1187" h="3989" extrusionOk="0">
                  <a:moveTo>
                    <a:pt x="675" y="0"/>
                  </a:moveTo>
                  <a:cubicBezTo>
                    <a:pt x="642" y="0"/>
                    <a:pt x="602" y="36"/>
                    <a:pt x="602" y="78"/>
                  </a:cubicBezTo>
                  <a:cubicBezTo>
                    <a:pt x="602" y="562"/>
                    <a:pt x="719" y="1047"/>
                    <a:pt x="702" y="1548"/>
                  </a:cubicBezTo>
                  <a:cubicBezTo>
                    <a:pt x="702" y="1966"/>
                    <a:pt x="619" y="2383"/>
                    <a:pt x="435" y="2751"/>
                  </a:cubicBezTo>
                  <a:cubicBezTo>
                    <a:pt x="301" y="3035"/>
                    <a:pt x="1" y="3302"/>
                    <a:pt x="134" y="3620"/>
                  </a:cubicBezTo>
                  <a:cubicBezTo>
                    <a:pt x="264" y="3905"/>
                    <a:pt x="564" y="3989"/>
                    <a:pt x="849" y="3989"/>
                  </a:cubicBezTo>
                  <a:cubicBezTo>
                    <a:pt x="931" y="3989"/>
                    <a:pt x="1012" y="3982"/>
                    <a:pt x="1087" y="3971"/>
                  </a:cubicBezTo>
                  <a:cubicBezTo>
                    <a:pt x="1187" y="3937"/>
                    <a:pt x="1170" y="3804"/>
                    <a:pt x="1070" y="3787"/>
                  </a:cubicBezTo>
                  <a:cubicBezTo>
                    <a:pt x="1034" y="3787"/>
                    <a:pt x="996" y="3787"/>
                    <a:pt x="958" y="3787"/>
                  </a:cubicBezTo>
                  <a:cubicBezTo>
                    <a:pt x="767" y="3787"/>
                    <a:pt x="558" y="3776"/>
                    <a:pt x="418" y="3636"/>
                  </a:cubicBezTo>
                  <a:cubicBezTo>
                    <a:pt x="268" y="3469"/>
                    <a:pt x="352" y="3319"/>
                    <a:pt x="452" y="3152"/>
                  </a:cubicBezTo>
                  <a:cubicBezTo>
                    <a:pt x="636" y="2868"/>
                    <a:pt x="769" y="2567"/>
                    <a:pt x="836" y="2250"/>
                  </a:cubicBezTo>
                  <a:cubicBezTo>
                    <a:pt x="903" y="1915"/>
                    <a:pt x="936" y="1565"/>
                    <a:pt x="903" y="1230"/>
                  </a:cubicBezTo>
                  <a:cubicBezTo>
                    <a:pt x="903" y="829"/>
                    <a:pt x="836" y="428"/>
                    <a:pt x="719" y="44"/>
                  </a:cubicBezTo>
                  <a:cubicBezTo>
                    <a:pt x="713" y="13"/>
                    <a:pt x="695" y="0"/>
                    <a:pt x="67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flipH="1">
              <a:off x="1886940" y="2059532"/>
              <a:ext cx="364729" cy="131277"/>
            </a:xfrm>
            <a:custGeom>
              <a:avLst/>
              <a:gdLst/>
              <a:ahLst/>
              <a:cxnLst/>
              <a:rect l="l" t="t" r="r" b="b"/>
              <a:pathLst>
                <a:path w="11380" h="4096" extrusionOk="0">
                  <a:moveTo>
                    <a:pt x="3506" y="552"/>
                  </a:moveTo>
                  <a:cubicBezTo>
                    <a:pt x="3516" y="552"/>
                    <a:pt x="3526" y="552"/>
                    <a:pt x="3536" y="553"/>
                  </a:cubicBezTo>
                  <a:cubicBezTo>
                    <a:pt x="4288" y="569"/>
                    <a:pt x="5023" y="1254"/>
                    <a:pt x="5006" y="2040"/>
                  </a:cubicBezTo>
                  <a:cubicBezTo>
                    <a:pt x="4956" y="2842"/>
                    <a:pt x="4288" y="3460"/>
                    <a:pt x="3486" y="3477"/>
                  </a:cubicBezTo>
                  <a:cubicBezTo>
                    <a:pt x="2684" y="3460"/>
                    <a:pt x="2032" y="2792"/>
                    <a:pt x="2049" y="1990"/>
                  </a:cubicBezTo>
                  <a:cubicBezTo>
                    <a:pt x="2065" y="1198"/>
                    <a:pt x="2717" y="552"/>
                    <a:pt x="3506" y="552"/>
                  </a:cubicBezTo>
                  <a:close/>
                  <a:moveTo>
                    <a:pt x="7782" y="619"/>
                  </a:moveTo>
                  <a:cubicBezTo>
                    <a:pt x="7793" y="619"/>
                    <a:pt x="7803" y="619"/>
                    <a:pt x="7813" y="619"/>
                  </a:cubicBezTo>
                  <a:cubicBezTo>
                    <a:pt x="8615" y="636"/>
                    <a:pt x="9250" y="1305"/>
                    <a:pt x="9250" y="2107"/>
                  </a:cubicBezTo>
                  <a:cubicBezTo>
                    <a:pt x="9234" y="2898"/>
                    <a:pt x="8582" y="3544"/>
                    <a:pt x="7793" y="3544"/>
                  </a:cubicBezTo>
                  <a:cubicBezTo>
                    <a:pt x="7783" y="3544"/>
                    <a:pt x="7773" y="3544"/>
                    <a:pt x="7763" y="3543"/>
                  </a:cubicBezTo>
                  <a:cubicBezTo>
                    <a:pt x="6961" y="3527"/>
                    <a:pt x="6309" y="2875"/>
                    <a:pt x="6326" y="2056"/>
                  </a:cubicBezTo>
                  <a:cubicBezTo>
                    <a:pt x="6343" y="1264"/>
                    <a:pt x="6978" y="619"/>
                    <a:pt x="7782" y="619"/>
                  </a:cubicBezTo>
                  <a:close/>
                  <a:moveTo>
                    <a:pt x="3497" y="1"/>
                  </a:moveTo>
                  <a:cubicBezTo>
                    <a:pt x="2693" y="1"/>
                    <a:pt x="1960" y="515"/>
                    <a:pt x="1664" y="1288"/>
                  </a:cubicBezTo>
                  <a:cubicBezTo>
                    <a:pt x="1247" y="1104"/>
                    <a:pt x="829" y="920"/>
                    <a:pt x="394" y="736"/>
                  </a:cubicBezTo>
                  <a:cubicBezTo>
                    <a:pt x="369" y="728"/>
                    <a:pt x="344" y="725"/>
                    <a:pt x="321" y="725"/>
                  </a:cubicBezTo>
                  <a:cubicBezTo>
                    <a:pt x="102" y="725"/>
                    <a:pt x="1" y="1049"/>
                    <a:pt x="227" y="1154"/>
                  </a:cubicBezTo>
                  <a:cubicBezTo>
                    <a:pt x="662" y="1338"/>
                    <a:pt x="1096" y="1522"/>
                    <a:pt x="1547" y="1706"/>
                  </a:cubicBezTo>
                  <a:cubicBezTo>
                    <a:pt x="1430" y="2290"/>
                    <a:pt x="1597" y="2892"/>
                    <a:pt x="1998" y="3343"/>
                  </a:cubicBezTo>
                  <a:cubicBezTo>
                    <a:pt x="2409" y="3810"/>
                    <a:pt x="2955" y="4024"/>
                    <a:pt x="3494" y="4024"/>
                  </a:cubicBezTo>
                  <a:cubicBezTo>
                    <a:pt x="4402" y="4024"/>
                    <a:pt x="5291" y="3418"/>
                    <a:pt x="5491" y="2391"/>
                  </a:cubicBezTo>
                  <a:cubicBezTo>
                    <a:pt x="5491" y="2290"/>
                    <a:pt x="5570" y="2240"/>
                    <a:pt x="5647" y="2240"/>
                  </a:cubicBezTo>
                  <a:cubicBezTo>
                    <a:pt x="5724" y="2240"/>
                    <a:pt x="5800" y="2290"/>
                    <a:pt x="5791" y="2391"/>
                  </a:cubicBezTo>
                  <a:cubicBezTo>
                    <a:pt x="5963" y="3453"/>
                    <a:pt x="6866" y="4095"/>
                    <a:pt x="7795" y="4095"/>
                  </a:cubicBezTo>
                  <a:cubicBezTo>
                    <a:pt x="8312" y="4095"/>
                    <a:pt x="8838" y="3896"/>
                    <a:pt x="9250" y="3460"/>
                  </a:cubicBezTo>
                  <a:cubicBezTo>
                    <a:pt x="9684" y="3009"/>
                    <a:pt x="9868" y="2357"/>
                    <a:pt x="9735" y="1739"/>
                  </a:cubicBezTo>
                  <a:cubicBezTo>
                    <a:pt x="10202" y="1555"/>
                    <a:pt x="10670" y="1355"/>
                    <a:pt x="11138" y="1154"/>
                  </a:cubicBezTo>
                  <a:cubicBezTo>
                    <a:pt x="11380" y="1049"/>
                    <a:pt x="11267" y="725"/>
                    <a:pt x="11045" y="725"/>
                  </a:cubicBezTo>
                  <a:cubicBezTo>
                    <a:pt x="11022" y="725"/>
                    <a:pt x="10997" y="728"/>
                    <a:pt x="10971" y="736"/>
                  </a:cubicBezTo>
                  <a:cubicBezTo>
                    <a:pt x="10520" y="937"/>
                    <a:pt x="10052" y="1121"/>
                    <a:pt x="9601" y="1321"/>
                  </a:cubicBezTo>
                  <a:cubicBezTo>
                    <a:pt x="9317" y="586"/>
                    <a:pt x="8615" y="102"/>
                    <a:pt x="7813" y="68"/>
                  </a:cubicBezTo>
                  <a:cubicBezTo>
                    <a:pt x="7801" y="68"/>
                    <a:pt x="7790" y="68"/>
                    <a:pt x="7778" y="68"/>
                  </a:cubicBezTo>
                  <a:cubicBezTo>
                    <a:pt x="6840" y="68"/>
                    <a:pt x="6023" y="731"/>
                    <a:pt x="5825" y="1655"/>
                  </a:cubicBezTo>
                  <a:cubicBezTo>
                    <a:pt x="5825" y="1762"/>
                    <a:pt x="5744" y="1816"/>
                    <a:pt x="5662" y="1816"/>
                  </a:cubicBezTo>
                  <a:cubicBezTo>
                    <a:pt x="5577" y="1816"/>
                    <a:pt x="5491" y="1758"/>
                    <a:pt x="5491" y="1639"/>
                  </a:cubicBezTo>
                  <a:cubicBezTo>
                    <a:pt x="5307" y="703"/>
                    <a:pt x="4505" y="18"/>
                    <a:pt x="3536" y="1"/>
                  </a:cubicBezTo>
                  <a:cubicBezTo>
                    <a:pt x="3523" y="1"/>
                    <a:pt x="3510" y="1"/>
                    <a:pt x="3497"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Picture 60">
            <a:extLst>
              <a:ext uri="{FF2B5EF4-FFF2-40B4-BE49-F238E27FC236}">
                <a16:creationId xmlns:a16="http://schemas.microsoft.com/office/drawing/2014/main" id="{B10F7114-6774-4DBC-884E-42248F5A3786}"/>
              </a:ext>
            </a:extLst>
          </p:cNvPr>
          <p:cNvPicPr>
            <a:picLocks noChangeAspect="1"/>
          </p:cNvPicPr>
          <p:nvPr/>
        </p:nvPicPr>
        <p:blipFill>
          <a:blip r:embed="rId3"/>
          <a:stretch>
            <a:fillRect/>
          </a:stretch>
        </p:blipFill>
        <p:spPr>
          <a:xfrm>
            <a:off x="8151560" y="96808"/>
            <a:ext cx="882371" cy="882371"/>
          </a:xfrm>
          <a:prstGeom prst="rect">
            <a:avLst/>
          </a:prstGeom>
        </p:spPr>
      </p:pic>
    </p:spTree>
    <p:extLst>
      <p:ext uri="{BB962C8B-B14F-4D97-AF65-F5344CB8AC3E}">
        <p14:creationId xmlns:p14="http://schemas.microsoft.com/office/powerpoint/2010/main" val="200934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52"/>
          <p:cNvSpPr txBox="1">
            <a:spLocks noGrp="1"/>
          </p:cNvSpPr>
          <p:nvPr>
            <p:ph type="title"/>
          </p:nvPr>
        </p:nvSpPr>
        <p:spPr>
          <a:xfrm>
            <a:off x="718968" y="314187"/>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Project Idea</a:t>
            </a:r>
            <a:endParaRPr b="1" dirty="0"/>
          </a:p>
        </p:txBody>
      </p:sp>
      <p:grpSp>
        <p:nvGrpSpPr>
          <p:cNvPr id="1338" name="Google Shape;1338;p52"/>
          <p:cNvGrpSpPr/>
          <p:nvPr/>
        </p:nvGrpSpPr>
        <p:grpSpPr>
          <a:xfrm>
            <a:off x="3344174" y="1128028"/>
            <a:ext cx="1217772" cy="3727159"/>
            <a:chOff x="3344174" y="1128028"/>
            <a:chExt cx="1217772" cy="3727159"/>
          </a:xfrm>
        </p:grpSpPr>
        <p:sp>
          <p:nvSpPr>
            <p:cNvPr id="1339" name="Google Shape;1339;p52"/>
            <p:cNvSpPr/>
            <p:nvPr/>
          </p:nvSpPr>
          <p:spPr>
            <a:xfrm>
              <a:off x="3624772" y="4650067"/>
              <a:ext cx="544113" cy="186916"/>
            </a:xfrm>
            <a:custGeom>
              <a:avLst/>
              <a:gdLst/>
              <a:ahLst/>
              <a:cxnLst/>
              <a:rect l="l" t="t" r="r" b="b"/>
              <a:pathLst>
                <a:path w="16977" h="5832" extrusionOk="0">
                  <a:moveTo>
                    <a:pt x="8088" y="0"/>
                  </a:moveTo>
                  <a:cubicBezTo>
                    <a:pt x="8088" y="0"/>
                    <a:pt x="7469" y="1420"/>
                    <a:pt x="6834" y="1838"/>
                  </a:cubicBezTo>
                  <a:cubicBezTo>
                    <a:pt x="6199" y="2256"/>
                    <a:pt x="3476" y="3141"/>
                    <a:pt x="1939" y="3776"/>
                  </a:cubicBezTo>
                  <a:cubicBezTo>
                    <a:pt x="1070" y="4144"/>
                    <a:pt x="1" y="5247"/>
                    <a:pt x="1" y="5831"/>
                  </a:cubicBezTo>
                  <a:lnTo>
                    <a:pt x="16976" y="5831"/>
                  </a:lnTo>
                  <a:lnTo>
                    <a:pt x="16459" y="2089"/>
                  </a:lnTo>
                  <a:lnTo>
                    <a:pt x="8088" y="0"/>
                  </a:lnTo>
                  <a:close/>
                </a:path>
              </a:pathLst>
            </a:custGeom>
            <a:solidFill>
              <a:srgbClr val="F38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3597465" y="4708942"/>
              <a:ext cx="645327" cy="146244"/>
            </a:xfrm>
            <a:custGeom>
              <a:avLst/>
              <a:gdLst/>
              <a:ahLst/>
              <a:cxnLst/>
              <a:rect l="l" t="t" r="r" b="b"/>
              <a:pathLst>
                <a:path w="20135" h="4563" extrusionOk="0">
                  <a:moveTo>
                    <a:pt x="6734" y="1"/>
                  </a:moveTo>
                  <a:cubicBezTo>
                    <a:pt x="5798" y="519"/>
                    <a:pt x="2841" y="1839"/>
                    <a:pt x="1488" y="2724"/>
                  </a:cubicBezTo>
                  <a:cubicBezTo>
                    <a:pt x="117" y="3627"/>
                    <a:pt x="0" y="4562"/>
                    <a:pt x="0" y="4562"/>
                  </a:cubicBezTo>
                  <a:lnTo>
                    <a:pt x="19332" y="4562"/>
                  </a:lnTo>
                  <a:cubicBezTo>
                    <a:pt x="20134" y="4562"/>
                    <a:pt x="20134" y="3359"/>
                    <a:pt x="19332" y="3359"/>
                  </a:cubicBezTo>
                  <a:lnTo>
                    <a:pt x="8572" y="3359"/>
                  </a:lnTo>
                  <a:cubicBezTo>
                    <a:pt x="8572" y="3359"/>
                    <a:pt x="8104" y="1204"/>
                    <a:pt x="6734"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3654226" y="2809499"/>
              <a:ext cx="539305" cy="1968575"/>
            </a:xfrm>
            <a:custGeom>
              <a:avLst/>
              <a:gdLst/>
              <a:ahLst/>
              <a:cxnLst/>
              <a:rect l="l" t="t" r="r" b="b"/>
              <a:pathLst>
                <a:path w="16827" h="61422" extrusionOk="0">
                  <a:moveTo>
                    <a:pt x="1" y="1"/>
                  </a:moveTo>
                  <a:cubicBezTo>
                    <a:pt x="1" y="84"/>
                    <a:pt x="201" y="2089"/>
                    <a:pt x="535" y="5331"/>
                  </a:cubicBezTo>
                  <a:cubicBezTo>
                    <a:pt x="2039" y="19617"/>
                    <a:pt x="6099" y="57729"/>
                    <a:pt x="6099" y="57729"/>
                  </a:cubicBezTo>
                  <a:lnTo>
                    <a:pt x="16826" y="61421"/>
                  </a:lnTo>
                  <a:lnTo>
                    <a:pt x="12181" y="5331"/>
                  </a:lnTo>
                  <a:lnTo>
                    <a:pt x="11763" y="268"/>
                  </a:lnTo>
                  <a:lnTo>
                    <a:pt x="1"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3908062" y="4650067"/>
              <a:ext cx="544658" cy="186916"/>
            </a:xfrm>
            <a:custGeom>
              <a:avLst/>
              <a:gdLst/>
              <a:ahLst/>
              <a:cxnLst/>
              <a:rect l="l" t="t" r="r" b="b"/>
              <a:pathLst>
                <a:path w="16994" h="5832" extrusionOk="0">
                  <a:moveTo>
                    <a:pt x="8104" y="0"/>
                  </a:moveTo>
                  <a:cubicBezTo>
                    <a:pt x="8104" y="0"/>
                    <a:pt x="7469" y="1420"/>
                    <a:pt x="6834" y="1838"/>
                  </a:cubicBezTo>
                  <a:cubicBezTo>
                    <a:pt x="6216" y="2256"/>
                    <a:pt x="3476" y="3141"/>
                    <a:pt x="1955" y="3776"/>
                  </a:cubicBezTo>
                  <a:cubicBezTo>
                    <a:pt x="1086" y="4144"/>
                    <a:pt x="0" y="5247"/>
                    <a:pt x="0" y="5831"/>
                  </a:cubicBezTo>
                  <a:lnTo>
                    <a:pt x="16993" y="5831"/>
                  </a:lnTo>
                  <a:lnTo>
                    <a:pt x="16458" y="2089"/>
                  </a:lnTo>
                  <a:lnTo>
                    <a:pt x="8104" y="0"/>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3881268" y="4708942"/>
              <a:ext cx="645327" cy="146244"/>
            </a:xfrm>
            <a:custGeom>
              <a:avLst/>
              <a:gdLst/>
              <a:ahLst/>
              <a:cxnLst/>
              <a:rect l="l" t="t" r="r" b="b"/>
              <a:pathLst>
                <a:path w="20135" h="4563" extrusionOk="0">
                  <a:moveTo>
                    <a:pt x="6735" y="1"/>
                  </a:moveTo>
                  <a:cubicBezTo>
                    <a:pt x="5782" y="519"/>
                    <a:pt x="2841" y="1839"/>
                    <a:pt x="1471" y="2724"/>
                  </a:cubicBezTo>
                  <a:cubicBezTo>
                    <a:pt x="101" y="3627"/>
                    <a:pt x="1" y="4562"/>
                    <a:pt x="1" y="4562"/>
                  </a:cubicBezTo>
                  <a:lnTo>
                    <a:pt x="19316" y="4562"/>
                  </a:lnTo>
                  <a:cubicBezTo>
                    <a:pt x="20135" y="4562"/>
                    <a:pt x="20135" y="3359"/>
                    <a:pt x="19316" y="3359"/>
                  </a:cubicBezTo>
                  <a:lnTo>
                    <a:pt x="8572" y="3359"/>
                  </a:lnTo>
                  <a:cubicBezTo>
                    <a:pt x="8572" y="3359"/>
                    <a:pt x="8105" y="1204"/>
                    <a:pt x="6735"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3937516" y="2809499"/>
              <a:ext cx="539273" cy="1968575"/>
            </a:xfrm>
            <a:custGeom>
              <a:avLst/>
              <a:gdLst/>
              <a:ahLst/>
              <a:cxnLst/>
              <a:rect l="l" t="t" r="r" b="b"/>
              <a:pathLst>
                <a:path w="16826" h="61422" extrusionOk="0">
                  <a:moveTo>
                    <a:pt x="0" y="1"/>
                  </a:moveTo>
                  <a:cubicBezTo>
                    <a:pt x="0" y="84"/>
                    <a:pt x="218" y="2089"/>
                    <a:pt x="552" y="5331"/>
                  </a:cubicBezTo>
                  <a:cubicBezTo>
                    <a:pt x="2039" y="19617"/>
                    <a:pt x="6099" y="57729"/>
                    <a:pt x="6099" y="57729"/>
                  </a:cubicBezTo>
                  <a:lnTo>
                    <a:pt x="16826" y="61421"/>
                  </a:lnTo>
                  <a:lnTo>
                    <a:pt x="12198" y="5331"/>
                  </a:lnTo>
                  <a:lnTo>
                    <a:pt x="11780" y="268"/>
                  </a:lnTo>
                  <a:lnTo>
                    <a:pt x="0" y="1"/>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3937516" y="2809499"/>
              <a:ext cx="390946" cy="170859"/>
            </a:xfrm>
            <a:custGeom>
              <a:avLst/>
              <a:gdLst/>
              <a:ahLst/>
              <a:cxnLst/>
              <a:rect l="l" t="t" r="r" b="b"/>
              <a:pathLst>
                <a:path w="12198" h="5331" extrusionOk="0">
                  <a:moveTo>
                    <a:pt x="0" y="1"/>
                  </a:moveTo>
                  <a:cubicBezTo>
                    <a:pt x="0" y="84"/>
                    <a:pt x="218" y="2089"/>
                    <a:pt x="552" y="5331"/>
                  </a:cubicBezTo>
                  <a:lnTo>
                    <a:pt x="12198" y="5331"/>
                  </a:lnTo>
                  <a:lnTo>
                    <a:pt x="11780" y="268"/>
                  </a:lnTo>
                  <a:lnTo>
                    <a:pt x="0"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2"/>
            <p:cNvSpPr/>
            <p:nvPr/>
          </p:nvSpPr>
          <p:spPr>
            <a:xfrm>
              <a:off x="3951970" y="1368211"/>
              <a:ext cx="484147" cy="661127"/>
            </a:xfrm>
            <a:custGeom>
              <a:avLst/>
              <a:gdLst/>
              <a:ahLst/>
              <a:cxnLst/>
              <a:rect l="l" t="t" r="r" b="b"/>
              <a:pathLst>
                <a:path w="15106" h="20628" extrusionOk="0">
                  <a:moveTo>
                    <a:pt x="6004" y="0"/>
                  </a:moveTo>
                  <a:cubicBezTo>
                    <a:pt x="5499" y="0"/>
                    <a:pt x="5026" y="24"/>
                    <a:pt x="4612" y="75"/>
                  </a:cubicBezTo>
                  <a:cubicBezTo>
                    <a:pt x="2306" y="342"/>
                    <a:pt x="1989" y="927"/>
                    <a:pt x="1822" y="1495"/>
                  </a:cubicBezTo>
                  <a:cubicBezTo>
                    <a:pt x="1471" y="2631"/>
                    <a:pt x="2273" y="4586"/>
                    <a:pt x="2273" y="4586"/>
                  </a:cubicBezTo>
                  <a:cubicBezTo>
                    <a:pt x="2373" y="4586"/>
                    <a:pt x="1" y="14611"/>
                    <a:pt x="301" y="16650"/>
                  </a:cubicBezTo>
                  <a:cubicBezTo>
                    <a:pt x="619" y="18688"/>
                    <a:pt x="3075" y="20125"/>
                    <a:pt x="5498" y="20576"/>
                  </a:cubicBezTo>
                  <a:cubicBezTo>
                    <a:pt x="5683" y="20611"/>
                    <a:pt x="5886" y="20627"/>
                    <a:pt x="6105" y="20627"/>
                  </a:cubicBezTo>
                  <a:cubicBezTo>
                    <a:pt x="8743" y="20627"/>
                    <a:pt x="13547" y="18242"/>
                    <a:pt x="14303" y="16683"/>
                  </a:cubicBezTo>
                  <a:cubicBezTo>
                    <a:pt x="15105" y="14996"/>
                    <a:pt x="13835" y="2247"/>
                    <a:pt x="12465" y="1295"/>
                  </a:cubicBezTo>
                  <a:cubicBezTo>
                    <a:pt x="11353" y="512"/>
                    <a:pt x="8334" y="0"/>
                    <a:pt x="600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2"/>
            <p:cNvSpPr/>
            <p:nvPr/>
          </p:nvSpPr>
          <p:spPr>
            <a:xfrm>
              <a:off x="4013571" y="1534743"/>
              <a:ext cx="348640" cy="389440"/>
            </a:xfrm>
            <a:custGeom>
              <a:avLst/>
              <a:gdLst/>
              <a:ahLst/>
              <a:cxnLst/>
              <a:rect l="l" t="t" r="r" b="b"/>
              <a:pathLst>
                <a:path w="10878" h="12151" extrusionOk="0">
                  <a:moveTo>
                    <a:pt x="4770" y="1"/>
                  </a:moveTo>
                  <a:cubicBezTo>
                    <a:pt x="3944" y="1"/>
                    <a:pt x="3235" y="103"/>
                    <a:pt x="2891" y="393"/>
                  </a:cubicBezTo>
                  <a:cubicBezTo>
                    <a:pt x="1754" y="1345"/>
                    <a:pt x="0" y="8346"/>
                    <a:pt x="1270" y="10451"/>
                  </a:cubicBezTo>
                  <a:cubicBezTo>
                    <a:pt x="1956" y="11588"/>
                    <a:pt x="4338" y="12150"/>
                    <a:pt x="6494" y="12150"/>
                  </a:cubicBezTo>
                  <a:cubicBezTo>
                    <a:pt x="8330" y="12150"/>
                    <a:pt x="10003" y="11743"/>
                    <a:pt x="10326" y="10936"/>
                  </a:cubicBezTo>
                  <a:cubicBezTo>
                    <a:pt x="10877" y="9516"/>
                    <a:pt x="9908" y="3735"/>
                    <a:pt x="9490" y="1479"/>
                  </a:cubicBezTo>
                  <a:cubicBezTo>
                    <a:pt x="9390" y="928"/>
                    <a:pt x="8956" y="493"/>
                    <a:pt x="8404" y="393"/>
                  </a:cubicBezTo>
                  <a:cubicBezTo>
                    <a:pt x="7468" y="224"/>
                    <a:pt x="5991" y="1"/>
                    <a:pt x="4770" y="1"/>
                  </a:cubicBezTo>
                  <a:close/>
                </a:path>
              </a:pathLst>
            </a:custGeom>
            <a:solidFill>
              <a:srgbClr val="0B1F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3400390" y="1506090"/>
              <a:ext cx="608918" cy="589688"/>
            </a:xfrm>
            <a:custGeom>
              <a:avLst/>
              <a:gdLst/>
              <a:ahLst/>
              <a:cxnLst/>
              <a:rect l="l" t="t" r="r" b="b"/>
              <a:pathLst>
                <a:path w="18999" h="18399" extrusionOk="0">
                  <a:moveTo>
                    <a:pt x="5114" y="0"/>
                  </a:moveTo>
                  <a:lnTo>
                    <a:pt x="1" y="1120"/>
                  </a:lnTo>
                  <a:cubicBezTo>
                    <a:pt x="1" y="1120"/>
                    <a:pt x="1605" y="16224"/>
                    <a:pt x="3443" y="17895"/>
                  </a:cubicBezTo>
                  <a:cubicBezTo>
                    <a:pt x="3842" y="18251"/>
                    <a:pt x="4664" y="18398"/>
                    <a:pt x="5720" y="18398"/>
                  </a:cubicBezTo>
                  <a:cubicBezTo>
                    <a:pt x="9566" y="18398"/>
                    <a:pt x="16517" y="16447"/>
                    <a:pt x="17461" y="15556"/>
                  </a:cubicBezTo>
                  <a:cubicBezTo>
                    <a:pt x="18815" y="14269"/>
                    <a:pt x="18998" y="10276"/>
                    <a:pt x="16609" y="9959"/>
                  </a:cubicBezTo>
                  <a:cubicBezTo>
                    <a:pt x="16320" y="9923"/>
                    <a:pt x="15976" y="9907"/>
                    <a:pt x="15594" y="9907"/>
                  </a:cubicBezTo>
                  <a:cubicBezTo>
                    <a:pt x="12789" y="9907"/>
                    <a:pt x="7937" y="10761"/>
                    <a:pt x="7937" y="10761"/>
                  </a:cubicBezTo>
                  <a:lnTo>
                    <a:pt x="5114"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3620477" y="1796303"/>
              <a:ext cx="941469" cy="1082841"/>
            </a:xfrm>
            <a:custGeom>
              <a:avLst/>
              <a:gdLst/>
              <a:ahLst/>
              <a:cxnLst/>
              <a:rect l="l" t="t" r="r" b="b"/>
              <a:pathLst>
                <a:path w="29375" h="33786" extrusionOk="0">
                  <a:moveTo>
                    <a:pt x="12581" y="1"/>
                  </a:moveTo>
                  <a:cubicBezTo>
                    <a:pt x="11538" y="1"/>
                    <a:pt x="9125" y="364"/>
                    <a:pt x="8422" y="904"/>
                  </a:cubicBezTo>
                  <a:cubicBezTo>
                    <a:pt x="7353" y="1706"/>
                    <a:pt x="586" y="22959"/>
                    <a:pt x="1" y="33786"/>
                  </a:cubicBezTo>
                  <a:lnTo>
                    <a:pt x="23543" y="33786"/>
                  </a:lnTo>
                  <a:lnTo>
                    <a:pt x="20903" y="24897"/>
                  </a:lnTo>
                  <a:cubicBezTo>
                    <a:pt x="20903" y="24897"/>
                    <a:pt x="29375" y="8773"/>
                    <a:pt x="28606" y="6451"/>
                  </a:cubicBezTo>
                  <a:cubicBezTo>
                    <a:pt x="27720" y="3727"/>
                    <a:pt x="25097" y="3059"/>
                    <a:pt x="22825" y="2140"/>
                  </a:cubicBezTo>
                  <a:cubicBezTo>
                    <a:pt x="22507" y="2023"/>
                    <a:pt x="22190" y="1889"/>
                    <a:pt x="21889" y="1739"/>
                  </a:cubicBezTo>
                  <a:cubicBezTo>
                    <a:pt x="19299" y="1171"/>
                    <a:pt x="13919" y="118"/>
                    <a:pt x="13752" y="68"/>
                  </a:cubicBezTo>
                  <a:cubicBezTo>
                    <a:pt x="13752" y="68"/>
                    <a:pt x="13284" y="18"/>
                    <a:pt x="12649" y="1"/>
                  </a:cubicBezTo>
                  <a:cubicBezTo>
                    <a:pt x="12627" y="1"/>
                    <a:pt x="12605" y="1"/>
                    <a:pt x="12581" y="1"/>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4056389" y="2607616"/>
              <a:ext cx="178358" cy="198357"/>
            </a:xfrm>
            <a:custGeom>
              <a:avLst/>
              <a:gdLst/>
              <a:ahLst/>
              <a:cxnLst/>
              <a:rect l="l" t="t" r="r" b="b"/>
              <a:pathLst>
                <a:path w="5565" h="6189" extrusionOk="0">
                  <a:moveTo>
                    <a:pt x="5314" y="1"/>
                  </a:moveTo>
                  <a:lnTo>
                    <a:pt x="1" y="68"/>
                  </a:lnTo>
                  <a:lnTo>
                    <a:pt x="168" y="4412"/>
                  </a:lnTo>
                  <a:cubicBezTo>
                    <a:pt x="168" y="4412"/>
                    <a:pt x="335" y="5665"/>
                    <a:pt x="2039" y="6083"/>
                  </a:cubicBezTo>
                  <a:cubicBezTo>
                    <a:pt x="2336" y="6155"/>
                    <a:pt x="2628" y="6188"/>
                    <a:pt x="2908" y="6188"/>
                  </a:cubicBezTo>
                  <a:cubicBezTo>
                    <a:pt x="4236" y="6188"/>
                    <a:pt x="5304" y="5453"/>
                    <a:pt x="5414" y="4763"/>
                  </a:cubicBezTo>
                  <a:cubicBezTo>
                    <a:pt x="5565" y="3844"/>
                    <a:pt x="5331" y="84"/>
                    <a:pt x="5314"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3707237" y="2609764"/>
              <a:ext cx="178358" cy="198325"/>
            </a:xfrm>
            <a:custGeom>
              <a:avLst/>
              <a:gdLst/>
              <a:ahLst/>
              <a:cxnLst/>
              <a:rect l="l" t="t" r="r" b="b"/>
              <a:pathLst>
                <a:path w="5565" h="6188" extrusionOk="0">
                  <a:moveTo>
                    <a:pt x="5314" y="1"/>
                  </a:moveTo>
                  <a:lnTo>
                    <a:pt x="1" y="67"/>
                  </a:lnTo>
                  <a:lnTo>
                    <a:pt x="151" y="4395"/>
                  </a:lnTo>
                  <a:cubicBezTo>
                    <a:pt x="151" y="4395"/>
                    <a:pt x="318" y="5665"/>
                    <a:pt x="2022" y="6082"/>
                  </a:cubicBezTo>
                  <a:cubicBezTo>
                    <a:pt x="2319" y="6155"/>
                    <a:pt x="2612" y="6188"/>
                    <a:pt x="2893" y="6188"/>
                  </a:cubicBezTo>
                  <a:cubicBezTo>
                    <a:pt x="4225" y="6188"/>
                    <a:pt x="5304" y="5452"/>
                    <a:pt x="5414" y="4763"/>
                  </a:cubicBezTo>
                  <a:cubicBezTo>
                    <a:pt x="5565" y="3844"/>
                    <a:pt x="5331" y="84"/>
                    <a:pt x="5314"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a:off x="4025878" y="1796335"/>
              <a:ext cx="326141" cy="244061"/>
            </a:xfrm>
            <a:custGeom>
              <a:avLst/>
              <a:gdLst/>
              <a:ahLst/>
              <a:cxnLst/>
              <a:rect l="l" t="t" r="r" b="b"/>
              <a:pathLst>
                <a:path w="10176" h="7615" extrusionOk="0">
                  <a:moveTo>
                    <a:pt x="0" y="0"/>
                  </a:moveTo>
                  <a:cubicBezTo>
                    <a:pt x="101" y="2273"/>
                    <a:pt x="418" y="6784"/>
                    <a:pt x="1571" y="7603"/>
                  </a:cubicBezTo>
                  <a:cubicBezTo>
                    <a:pt x="1644" y="7611"/>
                    <a:pt x="1720" y="7615"/>
                    <a:pt x="1798" y="7615"/>
                  </a:cubicBezTo>
                  <a:cubicBezTo>
                    <a:pt x="3972" y="7615"/>
                    <a:pt x="8257" y="4558"/>
                    <a:pt x="10176" y="2139"/>
                  </a:cubicBezTo>
                  <a:cubicBezTo>
                    <a:pt x="9858" y="2022"/>
                    <a:pt x="9541" y="1872"/>
                    <a:pt x="9240" y="1738"/>
                  </a:cubicBezTo>
                  <a:cubicBezTo>
                    <a:pt x="6650" y="1153"/>
                    <a:pt x="1270" y="117"/>
                    <a:pt x="1103" y="67"/>
                  </a:cubicBezTo>
                  <a:cubicBezTo>
                    <a:pt x="1103" y="67"/>
                    <a:pt x="635" y="17"/>
                    <a:pt x="0"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3683744" y="1320745"/>
              <a:ext cx="101182" cy="154834"/>
            </a:xfrm>
            <a:custGeom>
              <a:avLst/>
              <a:gdLst/>
              <a:ahLst/>
              <a:cxnLst/>
              <a:rect l="l" t="t" r="r" b="b"/>
              <a:pathLst>
                <a:path w="3157" h="4831" extrusionOk="0">
                  <a:moveTo>
                    <a:pt x="277" y="1"/>
                  </a:moveTo>
                  <a:cubicBezTo>
                    <a:pt x="61" y="1"/>
                    <a:pt x="0" y="462"/>
                    <a:pt x="49" y="704"/>
                  </a:cubicBezTo>
                  <a:cubicBezTo>
                    <a:pt x="115" y="971"/>
                    <a:pt x="299" y="1322"/>
                    <a:pt x="516" y="1406"/>
                  </a:cubicBezTo>
                  <a:cubicBezTo>
                    <a:pt x="884" y="1489"/>
                    <a:pt x="1252" y="1556"/>
                    <a:pt x="1636" y="1606"/>
                  </a:cubicBezTo>
                  <a:lnTo>
                    <a:pt x="2806" y="4831"/>
                  </a:lnTo>
                  <a:cubicBezTo>
                    <a:pt x="2806" y="4831"/>
                    <a:pt x="3156" y="2993"/>
                    <a:pt x="2789" y="1589"/>
                  </a:cubicBezTo>
                  <a:cubicBezTo>
                    <a:pt x="2537" y="630"/>
                    <a:pt x="2364" y="436"/>
                    <a:pt x="2157" y="436"/>
                  </a:cubicBezTo>
                  <a:cubicBezTo>
                    <a:pt x="2061" y="436"/>
                    <a:pt x="1958" y="477"/>
                    <a:pt x="1836" y="503"/>
                  </a:cubicBezTo>
                  <a:cubicBezTo>
                    <a:pt x="1519" y="570"/>
                    <a:pt x="1218" y="620"/>
                    <a:pt x="901" y="654"/>
                  </a:cubicBezTo>
                  <a:cubicBezTo>
                    <a:pt x="901" y="654"/>
                    <a:pt x="533" y="52"/>
                    <a:pt x="299" y="2"/>
                  </a:cubicBezTo>
                  <a:cubicBezTo>
                    <a:pt x="292" y="1"/>
                    <a:pt x="284" y="1"/>
                    <a:pt x="27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3344174" y="1128028"/>
              <a:ext cx="442354" cy="624430"/>
            </a:xfrm>
            <a:custGeom>
              <a:avLst/>
              <a:gdLst/>
              <a:ahLst/>
              <a:cxnLst/>
              <a:rect l="l" t="t" r="r" b="b"/>
              <a:pathLst>
                <a:path w="13802" h="19483" extrusionOk="0">
                  <a:moveTo>
                    <a:pt x="3392" y="0"/>
                  </a:moveTo>
                  <a:lnTo>
                    <a:pt x="0" y="16542"/>
                  </a:lnTo>
                  <a:lnTo>
                    <a:pt x="10226" y="19482"/>
                  </a:lnTo>
                  <a:lnTo>
                    <a:pt x="13802" y="2790"/>
                  </a:lnTo>
                  <a:lnTo>
                    <a:pt x="3392" y="0"/>
                  </a:ln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3617272" y="1343949"/>
              <a:ext cx="166596" cy="168198"/>
            </a:xfrm>
            <a:custGeom>
              <a:avLst/>
              <a:gdLst/>
              <a:ahLst/>
              <a:cxnLst/>
              <a:rect l="l" t="t" r="r" b="b"/>
              <a:pathLst>
                <a:path w="5198" h="5248" extrusionOk="0">
                  <a:moveTo>
                    <a:pt x="1065" y="0"/>
                  </a:moveTo>
                  <a:cubicBezTo>
                    <a:pt x="621" y="0"/>
                    <a:pt x="148" y="35"/>
                    <a:pt x="84" y="130"/>
                  </a:cubicBezTo>
                  <a:cubicBezTo>
                    <a:pt x="34" y="214"/>
                    <a:pt x="17" y="297"/>
                    <a:pt x="17" y="398"/>
                  </a:cubicBezTo>
                  <a:cubicBezTo>
                    <a:pt x="1" y="498"/>
                    <a:pt x="34" y="598"/>
                    <a:pt x="101" y="665"/>
                  </a:cubicBezTo>
                  <a:lnTo>
                    <a:pt x="652" y="799"/>
                  </a:lnTo>
                  <a:cubicBezTo>
                    <a:pt x="652" y="799"/>
                    <a:pt x="485" y="1250"/>
                    <a:pt x="569" y="1317"/>
                  </a:cubicBezTo>
                  <a:cubicBezTo>
                    <a:pt x="769" y="1417"/>
                    <a:pt x="953" y="1484"/>
                    <a:pt x="1154" y="1551"/>
                  </a:cubicBezTo>
                  <a:cubicBezTo>
                    <a:pt x="1137" y="1651"/>
                    <a:pt x="1120" y="1734"/>
                    <a:pt x="1103" y="1835"/>
                  </a:cubicBezTo>
                  <a:cubicBezTo>
                    <a:pt x="1087" y="1935"/>
                    <a:pt x="1087" y="2052"/>
                    <a:pt x="1137" y="2152"/>
                  </a:cubicBezTo>
                  <a:cubicBezTo>
                    <a:pt x="1187" y="2236"/>
                    <a:pt x="1254" y="2302"/>
                    <a:pt x="1337" y="2336"/>
                  </a:cubicBezTo>
                  <a:cubicBezTo>
                    <a:pt x="1237" y="2386"/>
                    <a:pt x="1137" y="2419"/>
                    <a:pt x="1037" y="2469"/>
                  </a:cubicBezTo>
                  <a:cubicBezTo>
                    <a:pt x="986" y="2503"/>
                    <a:pt x="970" y="2520"/>
                    <a:pt x="936" y="2553"/>
                  </a:cubicBezTo>
                  <a:cubicBezTo>
                    <a:pt x="886" y="2737"/>
                    <a:pt x="953" y="2937"/>
                    <a:pt x="1087" y="3054"/>
                  </a:cubicBezTo>
                  <a:cubicBezTo>
                    <a:pt x="1254" y="3155"/>
                    <a:pt x="2240" y="3522"/>
                    <a:pt x="2240" y="3522"/>
                  </a:cubicBezTo>
                  <a:cubicBezTo>
                    <a:pt x="2240" y="3522"/>
                    <a:pt x="3268" y="5247"/>
                    <a:pt x="4294" y="5247"/>
                  </a:cubicBezTo>
                  <a:cubicBezTo>
                    <a:pt x="4322" y="5247"/>
                    <a:pt x="4350" y="5246"/>
                    <a:pt x="4378" y="5243"/>
                  </a:cubicBezTo>
                  <a:cubicBezTo>
                    <a:pt x="5063" y="5176"/>
                    <a:pt x="5197" y="2269"/>
                    <a:pt x="4412" y="1400"/>
                  </a:cubicBezTo>
                  <a:cubicBezTo>
                    <a:pt x="3727" y="632"/>
                    <a:pt x="2139" y="80"/>
                    <a:pt x="1722" y="30"/>
                  </a:cubicBezTo>
                  <a:cubicBezTo>
                    <a:pt x="1569" y="12"/>
                    <a:pt x="1322" y="0"/>
                    <a:pt x="1065"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3617272" y="1356673"/>
              <a:ext cx="81439" cy="27883"/>
            </a:xfrm>
            <a:custGeom>
              <a:avLst/>
              <a:gdLst/>
              <a:ahLst/>
              <a:cxnLst/>
              <a:rect l="l" t="t" r="r" b="b"/>
              <a:pathLst>
                <a:path w="2541" h="870" extrusionOk="0">
                  <a:moveTo>
                    <a:pt x="17" y="1"/>
                  </a:moveTo>
                  <a:cubicBezTo>
                    <a:pt x="1" y="101"/>
                    <a:pt x="34" y="201"/>
                    <a:pt x="101" y="268"/>
                  </a:cubicBezTo>
                  <a:lnTo>
                    <a:pt x="652" y="402"/>
                  </a:lnTo>
                  <a:cubicBezTo>
                    <a:pt x="652" y="402"/>
                    <a:pt x="2273" y="786"/>
                    <a:pt x="2540" y="869"/>
                  </a:cubicBezTo>
                  <a:cubicBezTo>
                    <a:pt x="2323" y="585"/>
                    <a:pt x="2006" y="385"/>
                    <a:pt x="1655" y="285"/>
                  </a:cubicBezTo>
                  <a:cubicBezTo>
                    <a:pt x="1103" y="151"/>
                    <a:pt x="569" y="67"/>
                    <a:pt x="17"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3652623" y="1393626"/>
              <a:ext cx="48748" cy="17179"/>
            </a:xfrm>
            <a:custGeom>
              <a:avLst/>
              <a:gdLst/>
              <a:ahLst/>
              <a:cxnLst/>
              <a:rect l="l" t="t" r="r" b="b"/>
              <a:pathLst>
                <a:path w="1521" h="536" extrusionOk="0">
                  <a:moveTo>
                    <a:pt x="51" y="1"/>
                  </a:moveTo>
                  <a:cubicBezTo>
                    <a:pt x="34" y="101"/>
                    <a:pt x="17" y="184"/>
                    <a:pt x="0" y="285"/>
                  </a:cubicBezTo>
                  <a:cubicBezTo>
                    <a:pt x="502" y="418"/>
                    <a:pt x="1003" y="502"/>
                    <a:pt x="1521" y="535"/>
                  </a:cubicBezTo>
                  <a:lnTo>
                    <a:pt x="5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3650476" y="1418786"/>
              <a:ext cx="39678" cy="11826"/>
            </a:xfrm>
            <a:custGeom>
              <a:avLst/>
              <a:gdLst/>
              <a:ahLst/>
              <a:cxnLst/>
              <a:rect l="l" t="t" r="r" b="b"/>
              <a:pathLst>
                <a:path w="1238" h="369" extrusionOk="0">
                  <a:moveTo>
                    <a:pt x="301" y="1"/>
                  </a:moveTo>
                  <a:cubicBezTo>
                    <a:pt x="201" y="34"/>
                    <a:pt x="101" y="84"/>
                    <a:pt x="1" y="134"/>
                  </a:cubicBezTo>
                  <a:cubicBezTo>
                    <a:pt x="402" y="251"/>
                    <a:pt x="819" y="318"/>
                    <a:pt x="1237" y="368"/>
                  </a:cubicBezTo>
                  <a:cubicBezTo>
                    <a:pt x="936" y="218"/>
                    <a:pt x="619" y="101"/>
                    <a:pt x="301"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3398243" y="1300393"/>
              <a:ext cx="84644" cy="37242"/>
            </a:xfrm>
            <a:custGeom>
              <a:avLst/>
              <a:gdLst/>
              <a:ahLst/>
              <a:cxnLst/>
              <a:rect l="l" t="t" r="r" b="b"/>
              <a:pathLst>
                <a:path w="2641" h="1162" extrusionOk="0">
                  <a:moveTo>
                    <a:pt x="1434" y="1"/>
                  </a:moveTo>
                  <a:cubicBezTo>
                    <a:pt x="1407" y="1"/>
                    <a:pt x="1380" y="1"/>
                    <a:pt x="1354" y="2"/>
                  </a:cubicBezTo>
                  <a:cubicBezTo>
                    <a:pt x="920" y="19"/>
                    <a:pt x="168" y="336"/>
                    <a:pt x="84" y="487"/>
                  </a:cubicBezTo>
                  <a:cubicBezTo>
                    <a:pt x="18" y="704"/>
                    <a:pt x="1" y="938"/>
                    <a:pt x="18" y="1155"/>
                  </a:cubicBezTo>
                  <a:cubicBezTo>
                    <a:pt x="35" y="1160"/>
                    <a:pt x="55" y="1162"/>
                    <a:pt x="78" y="1162"/>
                  </a:cubicBezTo>
                  <a:cubicBezTo>
                    <a:pt x="382" y="1162"/>
                    <a:pt x="1120" y="771"/>
                    <a:pt x="1120" y="771"/>
                  </a:cubicBezTo>
                  <a:cubicBezTo>
                    <a:pt x="1212" y="775"/>
                    <a:pt x="1304" y="777"/>
                    <a:pt x="1396" y="777"/>
                  </a:cubicBezTo>
                  <a:cubicBezTo>
                    <a:pt x="1672" y="777"/>
                    <a:pt x="1947" y="758"/>
                    <a:pt x="2223" y="721"/>
                  </a:cubicBezTo>
                  <a:cubicBezTo>
                    <a:pt x="2424" y="654"/>
                    <a:pt x="2641" y="437"/>
                    <a:pt x="2607" y="270"/>
                  </a:cubicBezTo>
                  <a:cubicBezTo>
                    <a:pt x="2560" y="128"/>
                    <a:pt x="1889" y="1"/>
                    <a:pt x="1434"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3380583" y="1333340"/>
              <a:ext cx="108201" cy="88170"/>
            </a:xfrm>
            <a:custGeom>
              <a:avLst/>
              <a:gdLst/>
              <a:ahLst/>
              <a:cxnLst/>
              <a:rect l="l" t="t" r="r" b="b"/>
              <a:pathLst>
                <a:path w="3376" h="2751" extrusionOk="0">
                  <a:moveTo>
                    <a:pt x="706" y="1"/>
                  </a:moveTo>
                  <a:cubicBezTo>
                    <a:pt x="489" y="1"/>
                    <a:pt x="324" y="21"/>
                    <a:pt x="301" y="77"/>
                  </a:cubicBezTo>
                  <a:cubicBezTo>
                    <a:pt x="268" y="278"/>
                    <a:pt x="234" y="461"/>
                    <a:pt x="251" y="662"/>
                  </a:cubicBezTo>
                  <a:cubicBezTo>
                    <a:pt x="151" y="829"/>
                    <a:pt x="67" y="996"/>
                    <a:pt x="0" y="1163"/>
                  </a:cubicBezTo>
                  <a:cubicBezTo>
                    <a:pt x="17" y="1280"/>
                    <a:pt x="67" y="1380"/>
                    <a:pt x="117" y="1481"/>
                  </a:cubicBezTo>
                  <a:cubicBezTo>
                    <a:pt x="67" y="1614"/>
                    <a:pt x="34" y="1748"/>
                    <a:pt x="17" y="1898"/>
                  </a:cubicBezTo>
                  <a:cubicBezTo>
                    <a:pt x="17" y="2216"/>
                    <a:pt x="1354" y="2750"/>
                    <a:pt x="1721" y="2750"/>
                  </a:cubicBezTo>
                  <a:cubicBezTo>
                    <a:pt x="1872" y="2750"/>
                    <a:pt x="2005" y="2650"/>
                    <a:pt x="2039" y="2500"/>
                  </a:cubicBezTo>
                  <a:cubicBezTo>
                    <a:pt x="2056" y="2466"/>
                    <a:pt x="2072" y="2433"/>
                    <a:pt x="2072" y="2399"/>
                  </a:cubicBezTo>
                  <a:cubicBezTo>
                    <a:pt x="2089" y="2333"/>
                    <a:pt x="2106" y="2249"/>
                    <a:pt x="2106" y="2182"/>
                  </a:cubicBezTo>
                  <a:cubicBezTo>
                    <a:pt x="2116" y="2182"/>
                    <a:pt x="2312" y="2237"/>
                    <a:pt x="2486" y="2237"/>
                  </a:cubicBezTo>
                  <a:cubicBezTo>
                    <a:pt x="2584" y="2237"/>
                    <a:pt x="2676" y="2220"/>
                    <a:pt x="2724" y="2166"/>
                  </a:cubicBezTo>
                  <a:cubicBezTo>
                    <a:pt x="2858" y="2015"/>
                    <a:pt x="2908" y="1547"/>
                    <a:pt x="2908" y="1547"/>
                  </a:cubicBezTo>
                  <a:cubicBezTo>
                    <a:pt x="2933" y="1553"/>
                    <a:pt x="2959" y="1556"/>
                    <a:pt x="2985" y="1556"/>
                  </a:cubicBezTo>
                  <a:cubicBezTo>
                    <a:pt x="3111" y="1556"/>
                    <a:pt x="3234" y="1489"/>
                    <a:pt x="3275" y="1364"/>
                  </a:cubicBezTo>
                  <a:cubicBezTo>
                    <a:pt x="3292" y="1347"/>
                    <a:pt x="3292" y="1330"/>
                    <a:pt x="3309" y="1313"/>
                  </a:cubicBezTo>
                  <a:cubicBezTo>
                    <a:pt x="3376" y="1146"/>
                    <a:pt x="3359" y="963"/>
                    <a:pt x="3275" y="795"/>
                  </a:cubicBezTo>
                  <a:cubicBezTo>
                    <a:pt x="3209" y="729"/>
                    <a:pt x="2072" y="194"/>
                    <a:pt x="1905" y="127"/>
                  </a:cubicBezTo>
                  <a:cubicBezTo>
                    <a:pt x="1783" y="83"/>
                    <a:pt x="1140" y="1"/>
                    <a:pt x="70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3404140" y="1356673"/>
              <a:ext cx="82497" cy="26537"/>
            </a:xfrm>
            <a:custGeom>
              <a:avLst/>
              <a:gdLst/>
              <a:ahLst/>
              <a:cxnLst/>
              <a:rect l="l" t="t" r="r" b="b"/>
              <a:pathLst>
                <a:path w="2574" h="828" extrusionOk="0">
                  <a:moveTo>
                    <a:pt x="1170" y="1"/>
                  </a:moveTo>
                  <a:cubicBezTo>
                    <a:pt x="786" y="1"/>
                    <a:pt x="385" y="34"/>
                    <a:pt x="1" y="101"/>
                  </a:cubicBezTo>
                  <a:cubicBezTo>
                    <a:pt x="1" y="101"/>
                    <a:pt x="920" y="184"/>
                    <a:pt x="1103" y="235"/>
                  </a:cubicBezTo>
                  <a:cubicBezTo>
                    <a:pt x="1471" y="418"/>
                    <a:pt x="1822" y="602"/>
                    <a:pt x="2173" y="819"/>
                  </a:cubicBezTo>
                  <a:cubicBezTo>
                    <a:pt x="2198" y="825"/>
                    <a:pt x="2224" y="828"/>
                    <a:pt x="2250" y="828"/>
                  </a:cubicBezTo>
                  <a:cubicBezTo>
                    <a:pt x="2376" y="828"/>
                    <a:pt x="2499" y="761"/>
                    <a:pt x="2540" y="636"/>
                  </a:cubicBezTo>
                  <a:cubicBezTo>
                    <a:pt x="2557" y="619"/>
                    <a:pt x="2557" y="602"/>
                    <a:pt x="2574" y="585"/>
                  </a:cubicBezTo>
                  <a:cubicBezTo>
                    <a:pt x="2189" y="402"/>
                    <a:pt x="1454" y="51"/>
                    <a:pt x="117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3411095" y="1387729"/>
              <a:ext cx="36986" cy="22531"/>
            </a:xfrm>
            <a:custGeom>
              <a:avLst/>
              <a:gdLst/>
              <a:ahLst/>
              <a:cxnLst/>
              <a:rect l="l" t="t" r="r" b="b"/>
              <a:pathLst>
                <a:path w="1154" h="703" extrusionOk="0">
                  <a:moveTo>
                    <a:pt x="1" y="1"/>
                  </a:moveTo>
                  <a:lnTo>
                    <a:pt x="1" y="1"/>
                  </a:lnTo>
                  <a:cubicBezTo>
                    <a:pt x="135" y="201"/>
                    <a:pt x="302" y="368"/>
                    <a:pt x="502" y="502"/>
                  </a:cubicBezTo>
                  <a:cubicBezTo>
                    <a:pt x="703" y="586"/>
                    <a:pt x="903" y="652"/>
                    <a:pt x="1120" y="702"/>
                  </a:cubicBezTo>
                  <a:cubicBezTo>
                    <a:pt x="1137" y="636"/>
                    <a:pt x="1154" y="552"/>
                    <a:pt x="1154" y="485"/>
                  </a:cubicBezTo>
                  <a:lnTo>
                    <a:pt x="1"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4036038" y="1407536"/>
              <a:ext cx="333673" cy="597124"/>
            </a:xfrm>
            <a:custGeom>
              <a:avLst/>
              <a:gdLst/>
              <a:ahLst/>
              <a:cxnLst/>
              <a:rect l="l" t="t" r="r" b="b"/>
              <a:pathLst>
                <a:path w="10411" h="18631" extrusionOk="0">
                  <a:moveTo>
                    <a:pt x="2390" y="1"/>
                  </a:moveTo>
                  <a:cubicBezTo>
                    <a:pt x="1956" y="285"/>
                    <a:pt x="1588" y="887"/>
                    <a:pt x="1287" y="2156"/>
                  </a:cubicBezTo>
                  <a:cubicBezTo>
                    <a:pt x="870" y="4479"/>
                    <a:pt x="151" y="3777"/>
                    <a:pt x="51" y="4328"/>
                  </a:cubicBezTo>
                  <a:cubicBezTo>
                    <a:pt x="1" y="4562"/>
                    <a:pt x="636" y="4763"/>
                    <a:pt x="485" y="5448"/>
                  </a:cubicBezTo>
                  <a:cubicBezTo>
                    <a:pt x="352" y="6183"/>
                    <a:pt x="218" y="7303"/>
                    <a:pt x="418" y="7570"/>
                  </a:cubicBezTo>
                  <a:cubicBezTo>
                    <a:pt x="736" y="7988"/>
                    <a:pt x="1521" y="8238"/>
                    <a:pt x="2591" y="8288"/>
                  </a:cubicBezTo>
                  <a:cubicBezTo>
                    <a:pt x="2691" y="8288"/>
                    <a:pt x="2808" y="8288"/>
                    <a:pt x="2908" y="8305"/>
                  </a:cubicBezTo>
                  <a:cubicBezTo>
                    <a:pt x="3660" y="8405"/>
                    <a:pt x="3359" y="10076"/>
                    <a:pt x="3326" y="10360"/>
                  </a:cubicBezTo>
                  <a:cubicBezTo>
                    <a:pt x="3226" y="10978"/>
                    <a:pt x="2891" y="11547"/>
                    <a:pt x="2373" y="11931"/>
                  </a:cubicBezTo>
                  <a:cubicBezTo>
                    <a:pt x="2039" y="12170"/>
                    <a:pt x="1373" y="12204"/>
                    <a:pt x="1019" y="12204"/>
                  </a:cubicBezTo>
                  <a:cubicBezTo>
                    <a:pt x="877" y="12204"/>
                    <a:pt x="786" y="12198"/>
                    <a:pt x="786" y="12198"/>
                  </a:cubicBezTo>
                  <a:lnTo>
                    <a:pt x="786" y="12198"/>
                  </a:lnTo>
                  <a:cubicBezTo>
                    <a:pt x="786" y="12198"/>
                    <a:pt x="753" y="18113"/>
                    <a:pt x="1839" y="18631"/>
                  </a:cubicBezTo>
                  <a:cubicBezTo>
                    <a:pt x="3510" y="18347"/>
                    <a:pt x="7703" y="15657"/>
                    <a:pt x="9140" y="13986"/>
                  </a:cubicBezTo>
                  <a:cubicBezTo>
                    <a:pt x="8071" y="13351"/>
                    <a:pt x="7703" y="12649"/>
                    <a:pt x="7570" y="11463"/>
                  </a:cubicBezTo>
                  <a:cubicBezTo>
                    <a:pt x="7436" y="10260"/>
                    <a:pt x="8038" y="6083"/>
                    <a:pt x="8038" y="6083"/>
                  </a:cubicBezTo>
                  <a:cubicBezTo>
                    <a:pt x="8038" y="6083"/>
                    <a:pt x="8181" y="6217"/>
                    <a:pt x="8504" y="6217"/>
                  </a:cubicBezTo>
                  <a:cubicBezTo>
                    <a:pt x="8608" y="6217"/>
                    <a:pt x="8731" y="6203"/>
                    <a:pt x="8873" y="6166"/>
                  </a:cubicBezTo>
                  <a:cubicBezTo>
                    <a:pt x="9441" y="5999"/>
                    <a:pt x="10410" y="3677"/>
                    <a:pt x="9608" y="3293"/>
                  </a:cubicBezTo>
                  <a:cubicBezTo>
                    <a:pt x="9445" y="3215"/>
                    <a:pt x="9286" y="3177"/>
                    <a:pt x="9133" y="3177"/>
                  </a:cubicBezTo>
                  <a:cubicBezTo>
                    <a:pt x="8596" y="3177"/>
                    <a:pt x="8123" y="3636"/>
                    <a:pt x="7720" y="4429"/>
                  </a:cubicBezTo>
                  <a:cubicBezTo>
                    <a:pt x="7085" y="3593"/>
                    <a:pt x="6901" y="3293"/>
                    <a:pt x="5949" y="2708"/>
                  </a:cubicBezTo>
                  <a:cubicBezTo>
                    <a:pt x="5164" y="2223"/>
                    <a:pt x="3760" y="1856"/>
                    <a:pt x="2975" y="1070"/>
                  </a:cubicBezTo>
                  <a:cubicBezTo>
                    <a:pt x="2674" y="770"/>
                    <a:pt x="2474" y="402"/>
                    <a:pt x="2390"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4070331" y="1592977"/>
              <a:ext cx="63747" cy="25063"/>
            </a:xfrm>
            <a:custGeom>
              <a:avLst/>
              <a:gdLst/>
              <a:ahLst/>
              <a:cxnLst/>
              <a:rect l="l" t="t" r="r" b="b"/>
              <a:pathLst>
                <a:path w="1989" h="782" extrusionOk="0">
                  <a:moveTo>
                    <a:pt x="1059" y="0"/>
                  </a:moveTo>
                  <a:cubicBezTo>
                    <a:pt x="696" y="0"/>
                    <a:pt x="296" y="176"/>
                    <a:pt x="0" y="781"/>
                  </a:cubicBezTo>
                  <a:lnTo>
                    <a:pt x="1988" y="330"/>
                  </a:lnTo>
                  <a:cubicBezTo>
                    <a:pt x="1988" y="330"/>
                    <a:pt x="1558" y="0"/>
                    <a:pt x="1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4061229" y="1461540"/>
              <a:ext cx="225472" cy="99451"/>
            </a:xfrm>
            <a:custGeom>
              <a:avLst/>
              <a:gdLst/>
              <a:ahLst/>
              <a:cxnLst/>
              <a:rect l="l" t="t" r="r" b="b"/>
              <a:pathLst>
                <a:path w="7035" h="3103" extrusionOk="0">
                  <a:moveTo>
                    <a:pt x="2147" y="425"/>
                  </a:moveTo>
                  <a:cubicBezTo>
                    <a:pt x="2817" y="425"/>
                    <a:pt x="3408" y="1034"/>
                    <a:pt x="3242" y="1791"/>
                  </a:cubicBezTo>
                  <a:cubicBezTo>
                    <a:pt x="3126" y="2312"/>
                    <a:pt x="2659" y="2670"/>
                    <a:pt x="2146" y="2670"/>
                  </a:cubicBezTo>
                  <a:cubicBezTo>
                    <a:pt x="2066" y="2670"/>
                    <a:pt x="1986" y="2661"/>
                    <a:pt x="1905" y="2643"/>
                  </a:cubicBezTo>
                  <a:cubicBezTo>
                    <a:pt x="936" y="2426"/>
                    <a:pt x="702" y="1140"/>
                    <a:pt x="1537" y="605"/>
                  </a:cubicBezTo>
                  <a:cubicBezTo>
                    <a:pt x="1735" y="481"/>
                    <a:pt x="1945" y="425"/>
                    <a:pt x="2147" y="425"/>
                  </a:cubicBezTo>
                  <a:close/>
                  <a:moveTo>
                    <a:pt x="2133" y="1"/>
                  </a:moveTo>
                  <a:cubicBezTo>
                    <a:pt x="1577" y="1"/>
                    <a:pt x="1018" y="288"/>
                    <a:pt x="735" y="922"/>
                  </a:cubicBezTo>
                  <a:cubicBezTo>
                    <a:pt x="708" y="978"/>
                    <a:pt x="657" y="1010"/>
                    <a:pt x="602" y="1010"/>
                  </a:cubicBezTo>
                  <a:cubicBezTo>
                    <a:pt x="591" y="1010"/>
                    <a:pt x="580" y="1009"/>
                    <a:pt x="568" y="1006"/>
                  </a:cubicBezTo>
                  <a:lnTo>
                    <a:pt x="234" y="922"/>
                  </a:lnTo>
                  <a:cubicBezTo>
                    <a:pt x="221" y="920"/>
                    <a:pt x="209" y="919"/>
                    <a:pt x="197" y="919"/>
                  </a:cubicBezTo>
                  <a:cubicBezTo>
                    <a:pt x="113" y="919"/>
                    <a:pt x="46" y="969"/>
                    <a:pt x="17" y="1056"/>
                  </a:cubicBezTo>
                  <a:cubicBezTo>
                    <a:pt x="0" y="1140"/>
                    <a:pt x="50" y="1223"/>
                    <a:pt x="150" y="1257"/>
                  </a:cubicBezTo>
                  <a:lnTo>
                    <a:pt x="485" y="1323"/>
                  </a:lnTo>
                  <a:cubicBezTo>
                    <a:pt x="551" y="1340"/>
                    <a:pt x="602" y="1407"/>
                    <a:pt x="602" y="1491"/>
                  </a:cubicBezTo>
                  <a:cubicBezTo>
                    <a:pt x="562" y="2501"/>
                    <a:pt x="1370" y="3102"/>
                    <a:pt x="2175" y="3102"/>
                  </a:cubicBezTo>
                  <a:cubicBezTo>
                    <a:pt x="2741" y="3102"/>
                    <a:pt x="3307" y="2805"/>
                    <a:pt x="3576" y="2142"/>
                  </a:cubicBezTo>
                  <a:cubicBezTo>
                    <a:pt x="3609" y="2075"/>
                    <a:pt x="3676" y="2042"/>
                    <a:pt x="3759" y="2042"/>
                  </a:cubicBezTo>
                  <a:lnTo>
                    <a:pt x="6817" y="2727"/>
                  </a:lnTo>
                  <a:cubicBezTo>
                    <a:pt x="6830" y="2729"/>
                    <a:pt x="6842" y="2730"/>
                    <a:pt x="6854" y="2730"/>
                  </a:cubicBezTo>
                  <a:cubicBezTo>
                    <a:pt x="6938" y="2730"/>
                    <a:pt x="7003" y="2681"/>
                    <a:pt x="7018" y="2593"/>
                  </a:cubicBezTo>
                  <a:cubicBezTo>
                    <a:pt x="7034" y="2510"/>
                    <a:pt x="6984" y="2426"/>
                    <a:pt x="6884" y="2410"/>
                  </a:cubicBezTo>
                  <a:lnTo>
                    <a:pt x="3810" y="1724"/>
                  </a:lnTo>
                  <a:cubicBezTo>
                    <a:pt x="3743" y="1708"/>
                    <a:pt x="3693" y="1641"/>
                    <a:pt x="3693" y="1574"/>
                  </a:cubicBezTo>
                  <a:cubicBezTo>
                    <a:pt x="3712" y="583"/>
                    <a:pt x="2925" y="1"/>
                    <a:pt x="2133"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4060139" y="1576247"/>
              <a:ext cx="268867" cy="428412"/>
            </a:xfrm>
            <a:custGeom>
              <a:avLst/>
              <a:gdLst/>
              <a:ahLst/>
              <a:cxnLst/>
              <a:rect l="l" t="t" r="r" b="b"/>
              <a:pathLst>
                <a:path w="8389" h="13367" extrusionOk="0">
                  <a:moveTo>
                    <a:pt x="6935" y="0"/>
                  </a:moveTo>
                  <a:lnTo>
                    <a:pt x="6935" y="0"/>
                  </a:lnTo>
                  <a:cubicBezTo>
                    <a:pt x="6784" y="334"/>
                    <a:pt x="6651" y="552"/>
                    <a:pt x="6584" y="719"/>
                  </a:cubicBezTo>
                  <a:cubicBezTo>
                    <a:pt x="5378" y="2790"/>
                    <a:pt x="3328" y="3045"/>
                    <a:pt x="2366" y="3045"/>
                  </a:cubicBezTo>
                  <a:cubicBezTo>
                    <a:pt x="2289" y="3045"/>
                    <a:pt x="2218" y="3044"/>
                    <a:pt x="2156" y="3041"/>
                  </a:cubicBezTo>
                  <a:lnTo>
                    <a:pt x="2156" y="3041"/>
                  </a:lnTo>
                  <a:cubicBezTo>
                    <a:pt x="2908" y="3141"/>
                    <a:pt x="2607" y="4812"/>
                    <a:pt x="2574" y="5096"/>
                  </a:cubicBezTo>
                  <a:cubicBezTo>
                    <a:pt x="2474" y="5714"/>
                    <a:pt x="2139" y="6283"/>
                    <a:pt x="1621" y="6667"/>
                  </a:cubicBezTo>
                  <a:cubicBezTo>
                    <a:pt x="1287" y="6906"/>
                    <a:pt x="621" y="6940"/>
                    <a:pt x="267" y="6940"/>
                  </a:cubicBezTo>
                  <a:cubicBezTo>
                    <a:pt x="125" y="6940"/>
                    <a:pt x="34" y="6934"/>
                    <a:pt x="34" y="6934"/>
                  </a:cubicBezTo>
                  <a:lnTo>
                    <a:pt x="34" y="6934"/>
                  </a:lnTo>
                  <a:cubicBezTo>
                    <a:pt x="34" y="6934"/>
                    <a:pt x="1" y="12849"/>
                    <a:pt x="1087" y="13367"/>
                  </a:cubicBezTo>
                  <a:cubicBezTo>
                    <a:pt x="2758" y="13083"/>
                    <a:pt x="6951" y="10393"/>
                    <a:pt x="8388" y="8722"/>
                  </a:cubicBezTo>
                  <a:cubicBezTo>
                    <a:pt x="7319" y="8087"/>
                    <a:pt x="6951" y="7385"/>
                    <a:pt x="6818" y="6199"/>
                  </a:cubicBezTo>
                  <a:cubicBezTo>
                    <a:pt x="6684" y="4996"/>
                    <a:pt x="7286" y="819"/>
                    <a:pt x="7286" y="819"/>
                  </a:cubicBezTo>
                  <a:cubicBezTo>
                    <a:pt x="7286" y="819"/>
                    <a:pt x="6901" y="635"/>
                    <a:pt x="6935" y="0"/>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4289874" y="1526890"/>
              <a:ext cx="49838" cy="58812"/>
            </a:xfrm>
            <a:custGeom>
              <a:avLst/>
              <a:gdLst/>
              <a:ahLst/>
              <a:cxnLst/>
              <a:rect l="l" t="t" r="r" b="b"/>
              <a:pathLst>
                <a:path w="1555" h="1835" extrusionOk="0">
                  <a:moveTo>
                    <a:pt x="1230" y="1"/>
                  </a:moveTo>
                  <a:cubicBezTo>
                    <a:pt x="1154" y="1"/>
                    <a:pt x="1062" y="20"/>
                    <a:pt x="953" y="70"/>
                  </a:cubicBezTo>
                  <a:cubicBezTo>
                    <a:pt x="368" y="320"/>
                    <a:pt x="1" y="1707"/>
                    <a:pt x="519" y="1824"/>
                  </a:cubicBezTo>
                  <a:cubicBezTo>
                    <a:pt x="551" y="1832"/>
                    <a:pt x="582" y="1835"/>
                    <a:pt x="612" y="1835"/>
                  </a:cubicBezTo>
                  <a:cubicBezTo>
                    <a:pt x="1062" y="1835"/>
                    <a:pt x="1233" y="1062"/>
                    <a:pt x="920" y="905"/>
                  </a:cubicBezTo>
                  <a:cubicBezTo>
                    <a:pt x="853" y="872"/>
                    <a:pt x="769" y="838"/>
                    <a:pt x="686" y="805"/>
                  </a:cubicBezTo>
                  <a:cubicBezTo>
                    <a:pt x="686" y="805"/>
                    <a:pt x="908" y="151"/>
                    <a:pt x="1404" y="151"/>
                  </a:cubicBezTo>
                  <a:cubicBezTo>
                    <a:pt x="1452" y="151"/>
                    <a:pt x="1502" y="157"/>
                    <a:pt x="1555" y="170"/>
                  </a:cubicBezTo>
                  <a:cubicBezTo>
                    <a:pt x="1555" y="170"/>
                    <a:pt x="1461" y="1"/>
                    <a:pt x="1230"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4129239" y="1444810"/>
              <a:ext cx="45094" cy="28653"/>
            </a:xfrm>
            <a:custGeom>
              <a:avLst/>
              <a:gdLst/>
              <a:ahLst/>
              <a:cxnLst/>
              <a:rect l="l" t="t" r="r" b="b"/>
              <a:pathLst>
                <a:path w="1407" h="894" extrusionOk="0">
                  <a:moveTo>
                    <a:pt x="662" y="0"/>
                  </a:moveTo>
                  <a:cubicBezTo>
                    <a:pt x="404" y="0"/>
                    <a:pt x="143" y="121"/>
                    <a:pt x="0" y="325"/>
                  </a:cubicBezTo>
                  <a:cubicBezTo>
                    <a:pt x="518" y="342"/>
                    <a:pt x="1003" y="542"/>
                    <a:pt x="1387" y="893"/>
                  </a:cubicBezTo>
                  <a:cubicBezTo>
                    <a:pt x="1407" y="258"/>
                    <a:pt x="1038" y="0"/>
                    <a:pt x="66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4106195" y="1497116"/>
              <a:ext cx="23589" cy="23845"/>
            </a:xfrm>
            <a:custGeom>
              <a:avLst/>
              <a:gdLst/>
              <a:ahLst/>
              <a:cxnLst/>
              <a:rect l="l" t="t" r="r" b="b"/>
              <a:pathLst>
                <a:path w="736" h="744" extrusionOk="0">
                  <a:moveTo>
                    <a:pt x="374" y="0"/>
                  </a:moveTo>
                  <a:cubicBezTo>
                    <a:pt x="351" y="0"/>
                    <a:pt x="326" y="5"/>
                    <a:pt x="301" y="13"/>
                  </a:cubicBezTo>
                  <a:cubicBezTo>
                    <a:pt x="251" y="13"/>
                    <a:pt x="201" y="30"/>
                    <a:pt x="168" y="63"/>
                  </a:cubicBezTo>
                  <a:cubicBezTo>
                    <a:pt x="84" y="113"/>
                    <a:pt x="34" y="197"/>
                    <a:pt x="17" y="297"/>
                  </a:cubicBezTo>
                  <a:cubicBezTo>
                    <a:pt x="1" y="330"/>
                    <a:pt x="1" y="364"/>
                    <a:pt x="1" y="397"/>
                  </a:cubicBezTo>
                  <a:cubicBezTo>
                    <a:pt x="1" y="464"/>
                    <a:pt x="34" y="514"/>
                    <a:pt x="67" y="581"/>
                  </a:cubicBezTo>
                  <a:cubicBezTo>
                    <a:pt x="84" y="598"/>
                    <a:pt x="118" y="631"/>
                    <a:pt x="134" y="648"/>
                  </a:cubicBezTo>
                  <a:cubicBezTo>
                    <a:pt x="184" y="698"/>
                    <a:pt x="235" y="715"/>
                    <a:pt x="301" y="731"/>
                  </a:cubicBezTo>
                  <a:cubicBezTo>
                    <a:pt x="326" y="740"/>
                    <a:pt x="351" y="744"/>
                    <a:pt x="374" y="744"/>
                  </a:cubicBezTo>
                  <a:cubicBezTo>
                    <a:pt x="397" y="744"/>
                    <a:pt x="418" y="740"/>
                    <a:pt x="435" y="731"/>
                  </a:cubicBezTo>
                  <a:cubicBezTo>
                    <a:pt x="485" y="731"/>
                    <a:pt x="535" y="698"/>
                    <a:pt x="569" y="681"/>
                  </a:cubicBezTo>
                  <a:cubicBezTo>
                    <a:pt x="652" y="614"/>
                    <a:pt x="702" y="531"/>
                    <a:pt x="736" y="447"/>
                  </a:cubicBezTo>
                  <a:cubicBezTo>
                    <a:pt x="736" y="414"/>
                    <a:pt x="736" y="381"/>
                    <a:pt x="736" y="347"/>
                  </a:cubicBezTo>
                  <a:cubicBezTo>
                    <a:pt x="736" y="280"/>
                    <a:pt x="719" y="213"/>
                    <a:pt x="686" y="163"/>
                  </a:cubicBezTo>
                  <a:lnTo>
                    <a:pt x="619" y="97"/>
                  </a:lnTo>
                  <a:cubicBezTo>
                    <a:pt x="569" y="46"/>
                    <a:pt x="502" y="30"/>
                    <a:pt x="435" y="13"/>
                  </a:cubicBezTo>
                  <a:cubicBezTo>
                    <a:pt x="418" y="5"/>
                    <a:pt x="397" y="0"/>
                    <a:pt x="37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3641919" y="1458816"/>
              <a:ext cx="885221" cy="721862"/>
            </a:xfrm>
            <a:custGeom>
              <a:avLst/>
              <a:gdLst/>
              <a:ahLst/>
              <a:cxnLst/>
              <a:rect l="l" t="t" r="r" b="b"/>
              <a:pathLst>
                <a:path w="27620" h="22523" extrusionOk="0">
                  <a:moveTo>
                    <a:pt x="5533" y="1"/>
                  </a:moveTo>
                  <a:cubicBezTo>
                    <a:pt x="5223" y="1"/>
                    <a:pt x="0" y="1542"/>
                    <a:pt x="0" y="1542"/>
                  </a:cubicBezTo>
                  <a:cubicBezTo>
                    <a:pt x="0" y="1542"/>
                    <a:pt x="1086" y="14725"/>
                    <a:pt x="3275" y="20206"/>
                  </a:cubicBezTo>
                  <a:cubicBezTo>
                    <a:pt x="6328" y="21957"/>
                    <a:pt x="11822" y="22522"/>
                    <a:pt x="16421" y="22522"/>
                  </a:cubicBezTo>
                  <a:cubicBezTo>
                    <a:pt x="19676" y="22522"/>
                    <a:pt x="22483" y="22239"/>
                    <a:pt x="23660" y="21893"/>
                  </a:cubicBezTo>
                  <a:cubicBezTo>
                    <a:pt x="26500" y="21041"/>
                    <a:pt x="27352" y="19270"/>
                    <a:pt x="27469" y="18568"/>
                  </a:cubicBezTo>
                  <a:cubicBezTo>
                    <a:pt x="27603" y="17883"/>
                    <a:pt x="27620" y="16379"/>
                    <a:pt x="26400" y="15360"/>
                  </a:cubicBezTo>
                  <a:cubicBezTo>
                    <a:pt x="25197" y="14324"/>
                    <a:pt x="8672" y="13789"/>
                    <a:pt x="8672" y="13789"/>
                  </a:cubicBezTo>
                  <a:cubicBezTo>
                    <a:pt x="8672" y="13789"/>
                    <a:pt x="5548" y="105"/>
                    <a:pt x="5548" y="5"/>
                  </a:cubicBezTo>
                  <a:cubicBezTo>
                    <a:pt x="5548" y="2"/>
                    <a:pt x="5543" y="1"/>
                    <a:pt x="5533"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52"/>
          <p:cNvGrpSpPr/>
          <p:nvPr/>
        </p:nvGrpSpPr>
        <p:grpSpPr>
          <a:xfrm>
            <a:off x="4454803" y="1366192"/>
            <a:ext cx="1416995" cy="3491655"/>
            <a:chOff x="4454803" y="1366192"/>
            <a:chExt cx="1416995" cy="3491655"/>
          </a:xfrm>
        </p:grpSpPr>
        <p:sp>
          <p:nvSpPr>
            <p:cNvPr id="1372" name="Google Shape;1372;p52"/>
            <p:cNvSpPr/>
            <p:nvPr/>
          </p:nvSpPr>
          <p:spPr>
            <a:xfrm>
              <a:off x="4788443" y="1366192"/>
              <a:ext cx="629782" cy="560490"/>
            </a:xfrm>
            <a:custGeom>
              <a:avLst/>
              <a:gdLst/>
              <a:ahLst/>
              <a:cxnLst/>
              <a:rect l="l" t="t" r="r" b="b"/>
              <a:pathLst>
                <a:path w="19650" h="17488" extrusionOk="0">
                  <a:moveTo>
                    <a:pt x="15500" y="1"/>
                  </a:moveTo>
                  <a:cubicBezTo>
                    <a:pt x="15198" y="1"/>
                    <a:pt x="14899" y="20"/>
                    <a:pt x="14620" y="55"/>
                  </a:cubicBezTo>
                  <a:cubicBezTo>
                    <a:pt x="10761" y="589"/>
                    <a:pt x="8104" y="873"/>
                    <a:pt x="7670" y="3998"/>
                  </a:cubicBezTo>
                  <a:cubicBezTo>
                    <a:pt x="7536" y="5000"/>
                    <a:pt x="6684" y="5769"/>
                    <a:pt x="5748" y="6203"/>
                  </a:cubicBezTo>
                  <a:cubicBezTo>
                    <a:pt x="4829" y="6621"/>
                    <a:pt x="3810" y="6805"/>
                    <a:pt x="2874" y="7189"/>
                  </a:cubicBezTo>
                  <a:cubicBezTo>
                    <a:pt x="1922" y="7573"/>
                    <a:pt x="953" y="8158"/>
                    <a:pt x="635" y="9127"/>
                  </a:cubicBezTo>
                  <a:cubicBezTo>
                    <a:pt x="0" y="11116"/>
                    <a:pt x="385" y="13288"/>
                    <a:pt x="1638" y="14959"/>
                  </a:cubicBezTo>
                  <a:cubicBezTo>
                    <a:pt x="2933" y="16632"/>
                    <a:pt x="5046" y="17488"/>
                    <a:pt x="7141" y="17488"/>
                  </a:cubicBezTo>
                  <a:cubicBezTo>
                    <a:pt x="8100" y="17488"/>
                    <a:pt x="9055" y="17309"/>
                    <a:pt x="9925" y="16947"/>
                  </a:cubicBezTo>
                  <a:cubicBezTo>
                    <a:pt x="11112" y="16446"/>
                    <a:pt x="12198" y="15761"/>
                    <a:pt x="13167" y="14892"/>
                  </a:cubicBezTo>
                  <a:cubicBezTo>
                    <a:pt x="14370" y="13806"/>
                    <a:pt x="15389" y="12419"/>
                    <a:pt x="16893" y="11784"/>
                  </a:cubicBezTo>
                  <a:cubicBezTo>
                    <a:pt x="17444" y="11533"/>
                    <a:pt x="18062" y="11400"/>
                    <a:pt x="18564" y="11049"/>
                  </a:cubicBezTo>
                  <a:cubicBezTo>
                    <a:pt x="19249" y="10547"/>
                    <a:pt x="19583" y="9662"/>
                    <a:pt x="19616" y="8810"/>
                  </a:cubicBezTo>
                  <a:cubicBezTo>
                    <a:pt x="19650" y="7874"/>
                    <a:pt x="19466" y="6955"/>
                    <a:pt x="19299" y="6053"/>
                  </a:cubicBezTo>
                  <a:cubicBezTo>
                    <a:pt x="18831" y="3513"/>
                    <a:pt x="19265" y="1742"/>
                    <a:pt x="18112" y="706"/>
                  </a:cubicBezTo>
                  <a:cubicBezTo>
                    <a:pt x="17548" y="206"/>
                    <a:pt x="16500" y="1"/>
                    <a:pt x="15500" y="1"/>
                  </a:cubicBezTo>
                  <a:close/>
                </a:path>
              </a:pathLst>
            </a:custGeom>
            <a:solidFill>
              <a:srgbClr val="ED30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4882702" y="1438625"/>
              <a:ext cx="490557" cy="464981"/>
            </a:xfrm>
            <a:custGeom>
              <a:avLst/>
              <a:gdLst/>
              <a:ahLst/>
              <a:cxnLst/>
              <a:rect l="l" t="t" r="r" b="b"/>
              <a:pathLst>
                <a:path w="15306" h="14508" extrusionOk="0">
                  <a:moveTo>
                    <a:pt x="14770" y="0"/>
                  </a:moveTo>
                  <a:cubicBezTo>
                    <a:pt x="14770" y="0"/>
                    <a:pt x="14587" y="485"/>
                    <a:pt x="12899" y="535"/>
                  </a:cubicBezTo>
                  <a:cubicBezTo>
                    <a:pt x="11228" y="568"/>
                    <a:pt x="7719" y="401"/>
                    <a:pt x="7268" y="2840"/>
                  </a:cubicBezTo>
                  <a:cubicBezTo>
                    <a:pt x="6834" y="5280"/>
                    <a:pt x="5998" y="6299"/>
                    <a:pt x="4578" y="6600"/>
                  </a:cubicBezTo>
                  <a:cubicBezTo>
                    <a:pt x="3141" y="6917"/>
                    <a:pt x="986" y="6867"/>
                    <a:pt x="485" y="8638"/>
                  </a:cubicBezTo>
                  <a:cubicBezTo>
                    <a:pt x="0" y="10426"/>
                    <a:pt x="2573" y="14319"/>
                    <a:pt x="6249" y="14503"/>
                  </a:cubicBezTo>
                  <a:cubicBezTo>
                    <a:pt x="6312" y="14506"/>
                    <a:pt x="6375" y="14507"/>
                    <a:pt x="6436" y="14507"/>
                  </a:cubicBezTo>
                  <a:cubicBezTo>
                    <a:pt x="9966" y="14507"/>
                    <a:pt x="10669" y="9877"/>
                    <a:pt x="12114" y="9039"/>
                  </a:cubicBezTo>
                  <a:cubicBezTo>
                    <a:pt x="13567" y="8204"/>
                    <a:pt x="14687" y="7669"/>
                    <a:pt x="14988" y="6333"/>
                  </a:cubicBezTo>
                  <a:cubicBezTo>
                    <a:pt x="15305" y="5013"/>
                    <a:pt x="14770" y="0"/>
                    <a:pt x="14770" y="0"/>
                  </a:cubicBezTo>
                  <a:close/>
                </a:path>
              </a:pathLst>
            </a:custGeom>
            <a:solidFill>
              <a:srgbClr val="CD2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5346434" y="4644682"/>
              <a:ext cx="518954" cy="213165"/>
            </a:xfrm>
            <a:custGeom>
              <a:avLst/>
              <a:gdLst/>
              <a:ahLst/>
              <a:cxnLst/>
              <a:rect l="l" t="t" r="r" b="b"/>
              <a:pathLst>
                <a:path w="16192" h="6651" extrusionOk="0">
                  <a:moveTo>
                    <a:pt x="6417" y="1"/>
                  </a:moveTo>
                  <a:lnTo>
                    <a:pt x="1" y="502"/>
                  </a:lnTo>
                  <a:lnTo>
                    <a:pt x="118" y="3660"/>
                  </a:lnTo>
                  <a:lnTo>
                    <a:pt x="235" y="6651"/>
                  </a:lnTo>
                  <a:lnTo>
                    <a:pt x="16191" y="6651"/>
                  </a:lnTo>
                  <a:cubicBezTo>
                    <a:pt x="16191" y="6651"/>
                    <a:pt x="15272" y="4679"/>
                    <a:pt x="12682" y="4111"/>
                  </a:cubicBezTo>
                  <a:cubicBezTo>
                    <a:pt x="11563" y="3877"/>
                    <a:pt x="10477" y="3526"/>
                    <a:pt x="9441" y="3075"/>
                  </a:cubicBezTo>
                  <a:cubicBezTo>
                    <a:pt x="6333" y="1672"/>
                    <a:pt x="6417" y="1"/>
                    <a:pt x="6417" y="1"/>
                  </a:cubicBezTo>
                  <a:close/>
                </a:path>
              </a:pathLst>
            </a:custGeom>
            <a:solidFill>
              <a:srgbClr val="F38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5146698" y="2814339"/>
              <a:ext cx="449309" cy="1905373"/>
            </a:xfrm>
            <a:custGeom>
              <a:avLst/>
              <a:gdLst/>
              <a:ahLst/>
              <a:cxnLst/>
              <a:rect l="l" t="t" r="r" b="b"/>
              <a:pathLst>
                <a:path w="14019" h="59450" extrusionOk="0">
                  <a:moveTo>
                    <a:pt x="0" y="0"/>
                  </a:moveTo>
                  <a:cubicBezTo>
                    <a:pt x="0" y="0"/>
                    <a:pt x="318" y="2640"/>
                    <a:pt x="769" y="6400"/>
                  </a:cubicBezTo>
                  <a:cubicBezTo>
                    <a:pt x="1705" y="14169"/>
                    <a:pt x="3208" y="26717"/>
                    <a:pt x="3626" y="30493"/>
                  </a:cubicBezTo>
                  <a:cubicBezTo>
                    <a:pt x="3626" y="35907"/>
                    <a:pt x="4578" y="59449"/>
                    <a:pt x="4578" y="59449"/>
                  </a:cubicBezTo>
                  <a:lnTo>
                    <a:pt x="14019" y="57244"/>
                  </a:lnTo>
                  <a:cubicBezTo>
                    <a:pt x="14019" y="57244"/>
                    <a:pt x="13969" y="35957"/>
                    <a:pt x="13818" y="29507"/>
                  </a:cubicBezTo>
                  <a:cubicBezTo>
                    <a:pt x="13718" y="25230"/>
                    <a:pt x="12766" y="13451"/>
                    <a:pt x="11680" y="6400"/>
                  </a:cubicBezTo>
                  <a:cubicBezTo>
                    <a:pt x="11128" y="2824"/>
                    <a:pt x="10727" y="334"/>
                    <a:pt x="10727" y="334"/>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5350184" y="4743236"/>
              <a:ext cx="515204" cy="114611"/>
            </a:xfrm>
            <a:custGeom>
              <a:avLst/>
              <a:gdLst/>
              <a:ahLst/>
              <a:cxnLst/>
              <a:rect l="l" t="t" r="r" b="b"/>
              <a:pathLst>
                <a:path w="16075" h="3576" extrusionOk="0">
                  <a:moveTo>
                    <a:pt x="9324" y="0"/>
                  </a:moveTo>
                  <a:cubicBezTo>
                    <a:pt x="8622" y="685"/>
                    <a:pt x="7904" y="1521"/>
                    <a:pt x="7503" y="2373"/>
                  </a:cubicBezTo>
                  <a:cubicBezTo>
                    <a:pt x="3710" y="2022"/>
                    <a:pt x="1471" y="1036"/>
                    <a:pt x="1" y="585"/>
                  </a:cubicBezTo>
                  <a:lnTo>
                    <a:pt x="1" y="585"/>
                  </a:lnTo>
                  <a:lnTo>
                    <a:pt x="118" y="3576"/>
                  </a:lnTo>
                  <a:lnTo>
                    <a:pt x="16074" y="3576"/>
                  </a:lnTo>
                  <a:cubicBezTo>
                    <a:pt x="16074" y="3576"/>
                    <a:pt x="15155" y="1604"/>
                    <a:pt x="12565" y="1036"/>
                  </a:cubicBezTo>
                  <a:cubicBezTo>
                    <a:pt x="11446" y="802"/>
                    <a:pt x="10360" y="451"/>
                    <a:pt x="932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4886965" y="4644682"/>
              <a:ext cx="511454" cy="213165"/>
            </a:xfrm>
            <a:custGeom>
              <a:avLst/>
              <a:gdLst/>
              <a:ahLst/>
              <a:cxnLst/>
              <a:rect l="l" t="t" r="r" b="b"/>
              <a:pathLst>
                <a:path w="15958" h="6651" extrusionOk="0">
                  <a:moveTo>
                    <a:pt x="6784" y="1"/>
                  </a:moveTo>
                  <a:lnTo>
                    <a:pt x="335" y="502"/>
                  </a:lnTo>
                  <a:lnTo>
                    <a:pt x="168" y="3660"/>
                  </a:lnTo>
                  <a:lnTo>
                    <a:pt x="1" y="6651"/>
                  </a:lnTo>
                  <a:lnTo>
                    <a:pt x="15957" y="6651"/>
                  </a:lnTo>
                  <a:cubicBezTo>
                    <a:pt x="15957" y="6651"/>
                    <a:pt x="15222" y="4679"/>
                    <a:pt x="12682" y="4111"/>
                  </a:cubicBezTo>
                  <a:cubicBezTo>
                    <a:pt x="11596" y="3877"/>
                    <a:pt x="10544" y="3543"/>
                    <a:pt x="9541" y="3075"/>
                  </a:cubicBezTo>
                  <a:cubicBezTo>
                    <a:pt x="6567" y="1672"/>
                    <a:pt x="6784" y="1"/>
                    <a:pt x="6784"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4838762" y="2814339"/>
              <a:ext cx="415592" cy="1905373"/>
            </a:xfrm>
            <a:custGeom>
              <a:avLst/>
              <a:gdLst/>
              <a:ahLst/>
              <a:cxnLst/>
              <a:rect l="l" t="t" r="r" b="b"/>
              <a:pathLst>
                <a:path w="12967" h="59450" extrusionOk="0">
                  <a:moveTo>
                    <a:pt x="803" y="0"/>
                  </a:moveTo>
                  <a:cubicBezTo>
                    <a:pt x="803" y="0"/>
                    <a:pt x="886" y="2640"/>
                    <a:pt x="987" y="6400"/>
                  </a:cubicBezTo>
                  <a:cubicBezTo>
                    <a:pt x="1221" y="14169"/>
                    <a:pt x="1588" y="26717"/>
                    <a:pt x="1672" y="30493"/>
                  </a:cubicBezTo>
                  <a:cubicBezTo>
                    <a:pt x="1187" y="35907"/>
                    <a:pt x="1" y="59449"/>
                    <a:pt x="1" y="59449"/>
                  </a:cubicBezTo>
                  <a:lnTo>
                    <a:pt x="9658" y="57244"/>
                  </a:lnTo>
                  <a:cubicBezTo>
                    <a:pt x="9658" y="57244"/>
                    <a:pt x="12265" y="35406"/>
                    <a:pt x="12683" y="28956"/>
                  </a:cubicBezTo>
                  <a:cubicBezTo>
                    <a:pt x="12967" y="24679"/>
                    <a:pt x="12332" y="13451"/>
                    <a:pt x="11897" y="6400"/>
                  </a:cubicBezTo>
                  <a:cubicBezTo>
                    <a:pt x="11664" y="2824"/>
                    <a:pt x="11480" y="334"/>
                    <a:pt x="11480" y="334"/>
                  </a:cubicBezTo>
                  <a:lnTo>
                    <a:pt x="803" y="0"/>
                  </a:ln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4866101" y="2814339"/>
              <a:ext cx="382357" cy="205120"/>
            </a:xfrm>
            <a:custGeom>
              <a:avLst/>
              <a:gdLst/>
              <a:ahLst/>
              <a:cxnLst/>
              <a:rect l="l" t="t" r="r" b="b"/>
              <a:pathLst>
                <a:path w="11930" h="6400" extrusionOk="0">
                  <a:moveTo>
                    <a:pt x="0" y="0"/>
                  </a:moveTo>
                  <a:cubicBezTo>
                    <a:pt x="0" y="0"/>
                    <a:pt x="84" y="2640"/>
                    <a:pt x="217" y="6400"/>
                  </a:cubicBezTo>
                  <a:lnTo>
                    <a:pt x="11930" y="6400"/>
                  </a:lnTo>
                  <a:cubicBezTo>
                    <a:pt x="11696" y="2824"/>
                    <a:pt x="11496" y="334"/>
                    <a:pt x="11496" y="334"/>
                  </a:cubicBezTo>
                  <a:lnTo>
                    <a:pt x="0" y="0"/>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4886965" y="4743236"/>
              <a:ext cx="511454" cy="114611"/>
            </a:xfrm>
            <a:custGeom>
              <a:avLst/>
              <a:gdLst/>
              <a:ahLst/>
              <a:cxnLst/>
              <a:rect l="l" t="t" r="r" b="b"/>
              <a:pathLst>
                <a:path w="15958" h="3576" extrusionOk="0">
                  <a:moveTo>
                    <a:pt x="9541" y="0"/>
                  </a:moveTo>
                  <a:cubicBezTo>
                    <a:pt x="8773" y="685"/>
                    <a:pt x="7971" y="1521"/>
                    <a:pt x="7503" y="2373"/>
                  </a:cubicBezTo>
                  <a:cubicBezTo>
                    <a:pt x="3743" y="2022"/>
                    <a:pt x="1588" y="1036"/>
                    <a:pt x="168" y="585"/>
                  </a:cubicBezTo>
                  <a:lnTo>
                    <a:pt x="1" y="3576"/>
                  </a:lnTo>
                  <a:lnTo>
                    <a:pt x="15957" y="3576"/>
                  </a:lnTo>
                  <a:cubicBezTo>
                    <a:pt x="15957" y="3576"/>
                    <a:pt x="15222" y="1604"/>
                    <a:pt x="12682" y="1036"/>
                  </a:cubicBezTo>
                  <a:cubicBezTo>
                    <a:pt x="11596" y="802"/>
                    <a:pt x="10544" y="468"/>
                    <a:pt x="954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5704689" y="1612111"/>
              <a:ext cx="115188" cy="133905"/>
            </a:xfrm>
            <a:custGeom>
              <a:avLst/>
              <a:gdLst/>
              <a:ahLst/>
              <a:cxnLst/>
              <a:rect l="l" t="t" r="r" b="b"/>
              <a:pathLst>
                <a:path w="3594" h="4178" extrusionOk="0">
                  <a:moveTo>
                    <a:pt x="836" y="1"/>
                  </a:moveTo>
                  <a:lnTo>
                    <a:pt x="1" y="3810"/>
                  </a:lnTo>
                  <a:lnTo>
                    <a:pt x="3593" y="4178"/>
                  </a:lnTo>
                  <a:lnTo>
                    <a:pt x="3326" y="602"/>
                  </a:lnTo>
                  <a:lnTo>
                    <a:pt x="836" y="1"/>
                  </a:ln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5179357" y="1675314"/>
              <a:ext cx="685485" cy="626449"/>
            </a:xfrm>
            <a:custGeom>
              <a:avLst/>
              <a:gdLst/>
              <a:ahLst/>
              <a:cxnLst/>
              <a:rect l="l" t="t" r="r" b="b"/>
              <a:pathLst>
                <a:path w="21388" h="19546" extrusionOk="0">
                  <a:moveTo>
                    <a:pt x="21204" y="0"/>
                  </a:moveTo>
                  <a:lnTo>
                    <a:pt x="15055" y="17"/>
                  </a:lnTo>
                  <a:cubicBezTo>
                    <a:pt x="15055" y="17"/>
                    <a:pt x="14236" y="4996"/>
                    <a:pt x="13635" y="9541"/>
                  </a:cubicBezTo>
                  <a:cubicBezTo>
                    <a:pt x="11663" y="8171"/>
                    <a:pt x="9675" y="6968"/>
                    <a:pt x="8422" y="6199"/>
                  </a:cubicBezTo>
                  <a:cubicBezTo>
                    <a:pt x="7223" y="5454"/>
                    <a:pt x="6057" y="5121"/>
                    <a:pt x="5007" y="5121"/>
                  </a:cubicBezTo>
                  <a:cubicBezTo>
                    <a:pt x="3348" y="5121"/>
                    <a:pt x="1977" y="5951"/>
                    <a:pt x="1220" y="7302"/>
                  </a:cubicBezTo>
                  <a:cubicBezTo>
                    <a:pt x="1" y="9491"/>
                    <a:pt x="4579" y="13334"/>
                    <a:pt x="6417" y="14436"/>
                  </a:cubicBezTo>
                  <a:cubicBezTo>
                    <a:pt x="8505" y="15690"/>
                    <a:pt x="10577" y="16976"/>
                    <a:pt x="12783" y="17995"/>
                  </a:cubicBezTo>
                  <a:cubicBezTo>
                    <a:pt x="13981" y="18562"/>
                    <a:pt x="15258" y="19546"/>
                    <a:pt x="16561" y="19546"/>
                  </a:cubicBezTo>
                  <a:cubicBezTo>
                    <a:pt x="16948" y="19546"/>
                    <a:pt x="17338" y="19459"/>
                    <a:pt x="17728" y="19248"/>
                  </a:cubicBezTo>
                  <a:cubicBezTo>
                    <a:pt x="20435" y="17795"/>
                    <a:pt x="21154" y="12348"/>
                    <a:pt x="21254" y="9791"/>
                  </a:cubicBezTo>
                  <a:cubicBezTo>
                    <a:pt x="21388" y="6533"/>
                    <a:pt x="21354" y="3258"/>
                    <a:pt x="21204"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4778252" y="1823641"/>
              <a:ext cx="829005" cy="1100501"/>
            </a:xfrm>
            <a:custGeom>
              <a:avLst/>
              <a:gdLst/>
              <a:ahLst/>
              <a:cxnLst/>
              <a:rect l="l" t="t" r="r" b="b"/>
              <a:pathLst>
                <a:path w="25866" h="34337" extrusionOk="0">
                  <a:moveTo>
                    <a:pt x="8739" y="0"/>
                  </a:moveTo>
                  <a:cubicBezTo>
                    <a:pt x="8422" y="84"/>
                    <a:pt x="8088" y="151"/>
                    <a:pt x="7754" y="201"/>
                  </a:cubicBezTo>
                  <a:cubicBezTo>
                    <a:pt x="5364" y="602"/>
                    <a:pt x="2674" y="686"/>
                    <a:pt x="1237" y="3125"/>
                  </a:cubicBezTo>
                  <a:cubicBezTo>
                    <a:pt x="1" y="5214"/>
                    <a:pt x="1070" y="11262"/>
                    <a:pt x="2140" y="16392"/>
                  </a:cubicBezTo>
                  <a:cubicBezTo>
                    <a:pt x="2741" y="19265"/>
                    <a:pt x="2758" y="22223"/>
                    <a:pt x="2173" y="25097"/>
                  </a:cubicBezTo>
                  <a:cubicBezTo>
                    <a:pt x="1371" y="29090"/>
                    <a:pt x="569" y="34336"/>
                    <a:pt x="569" y="34336"/>
                  </a:cubicBezTo>
                  <a:lnTo>
                    <a:pt x="25866" y="34336"/>
                  </a:lnTo>
                  <a:cubicBezTo>
                    <a:pt x="24730" y="29123"/>
                    <a:pt x="21221" y="18848"/>
                    <a:pt x="21187" y="18764"/>
                  </a:cubicBezTo>
                  <a:cubicBezTo>
                    <a:pt x="21187" y="18764"/>
                    <a:pt x="21889" y="2674"/>
                    <a:pt x="20937" y="1571"/>
                  </a:cubicBezTo>
                  <a:cubicBezTo>
                    <a:pt x="20369" y="886"/>
                    <a:pt x="19015" y="502"/>
                    <a:pt x="18046" y="318"/>
                  </a:cubicBezTo>
                  <a:cubicBezTo>
                    <a:pt x="17428" y="184"/>
                    <a:pt x="16960" y="134"/>
                    <a:pt x="16960" y="134"/>
                  </a:cubicBezTo>
                  <a:cubicBezTo>
                    <a:pt x="16793" y="134"/>
                    <a:pt x="11379" y="0"/>
                    <a:pt x="8739" y="0"/>
                  </a:cubicBezTo>
                  <a:close/>
                </a:path>
              </a:pathLst>
            </a:custGeom>
            <a:solidFill>
              <a:srgbClr val="62C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4946418" y="2631718"/>
              <a:ext cx="158007" cy="181339"/>
            </a:xfrm>
            <a:custGeom>
              <a:avLst/>
              <a:gdLst/>
              <a:ahLst/>
              <a:cxnLst/>
              <a:rect l="l" t="t" r="r" b="b"/>
              <a:pathLst>
                <a:path w="4930" h="5658" extrusionOk="0">
                  <a:moveTo>
                    <a:pt x="4929" y="1"/>
                  </a:moveTo>
                  <a:lnTo>
                    <a:pt x="117" y="118"/>
                  </a:lnTo>
                  <a:cubicBezTo>
                    <a:pt x="101" y="201"/>
                    <a:pt x="0" y="3610"/>
                    <a:pt x="167" y="4445"/>
                  </a:cubicBezTo>
                  <a:cubicBezTo>
                    <a:pt x="288" y="5046"/>
                    <a:pt x="1229" y="5657"/>
                    <a:pt x="2387" y="5657"/>
                  </a:cubicBezTo>
                  <a:cubicBezTo>
                    <a:pt x="2678" y="5657"/>
                    <a:pt x="2983" y="5618"/>
                    <a:pt x="3292" y="5531"/>
                  </a:cubicBezTo>
                  <a:cubicBezTo>
                    <a:pt x="4812" y="5097"/>
                    <a:pt x="4929" y="3944"/>
                    <a:pt x="4929" y="3944"/>
                  </a:cubicBezTo>
                  <a:lnTo>
                    <a:pt x="4929"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5312172" y="2631718"/>
              <a:ext cx="158007" cy="181339"/>
            </a:xfrm>
            <a:custGeom>
              <a:avLst/>
              <a:gdLst/>
              <a:ahLst/>
              <a:cxnLst/>
              <a:rect l="l" t="t" r="r" b="b"/>
              <a:pathLst>
                <a:path w="4930" h="5658" extrusionOk="0">
                  <a:moveTo>
                    <a:pt x="4929" y="1"/>
                  </a:moveTo>
                  <a:lnTo>
                    <a:pt x="101" y="118"/>
                  </a:lnTo>
                  <a:cubicBezTo>
                    <a:pt x="84" y="201"/>
                    <a:pt x="0" y="3610"/>
                    <a:pt x="167" y="4445"/>
                  </a:cubicBezTo>
                  <a:cubicBezTo>
                    <a:pt x="288" y="5046"/>
                    <a:pt x="1229" y="5657"/>
                    <a:pt x="2378" y="5657"/>
                  </a:cubicBezTo>
                  <a:cubicBezTo>
                    <a:pt x="2667" y="5657"/>
                    <a:pt x="2969" y="5618"/>
                    <a:pt x="3275" y="5531"/>
                  </a:cubicBezTo>
                  <a:cubicBezTo>
                    <a:pt x="4812" y="5097"/>
                    <a:pt x="4929" y="3944"/>
                    <a:pt x="4929" y="3944"/>
                  </a:cubicBezTo>
                  <a:lnTo>
                    <a:pt x="4929" y="1"/>
                  </a:ln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5026735" y="1823641"/>
              <a:ext cx="329923" cy="234574"/>
            </a:xfrm>
            <a:custGeom>
              <a:avLst/>
              <a:gdLst/>
              <a:ahLst/>
              <a:cxnLst/>
              <a:rect l="l" t="t" r="r" b="b"/>
              <a:pathLst>
                <a:path w="10294" h="7319" extrusionOk="0">
                  <a:moveTo>
                    <a:pt x="986" y="0"/>
                  </a:moveTo>
                  <a:cubicBezTo>
                    <a:pt x="669" y="84"/>
                    <a:pt x="335" y="151"/>
                    <a:pt x="1" y="201"/>
                  </a:cubicBezTo>
                  <a:cubicBezTo>
                    <a:pt x="1387" y="3041"/>
                    <a:pt x="5080" y="7085"/>
                    <a:pt x="7152" y="7319"/>
                  </a:cubicBezTo>
                  <a:cubicBezTo>
                    <a:pt x="8438" y="6767"/>
                    <a:pt x="9708" y="2473"/>
                    <a:pt x="10293" y="301"/>
                  </a:cubicBezTo>
                  <a:cubicBezTo>
                    <a:pt x="9675" y="184"/>
                    <a:pt x="9207" y="134"/>
                    <a:pt x="9207" y="134"/>
                  </a:cubicBezTo>
                  <a:cubicBezTo>
                    <a:pt x="9040" y="134"/>
                    <a:pt x="3626" y="0"/>
                    <a:pt x="986" y="0"/>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4483199" y="2977121"/>
              <a:ext cx="175538" cy="319122"/>
            </a:xfrm>
            <a:custGeom>
              <a:avLst/>
              <a:gdLst/>
              <a:ahLst/>
              <a:cxnLst/>
              <a:rect l="l" t="t" r="r" b="b"/>
              <a:pathLst>
                <a:path w="5477" h="9957" extrusionOk="0">
                  <a:moveTo>
                    <a:pt x="752" y="1"/>
                  </a:moveTo>
                  <a:lnTo>
                    <a:pt x="468" y="4679"/>
                  </a:lnTo>
                  <a:cubicBezTo>
                    <a:pt x="0" y="5899"/>
                    <a:pt x="518" y="9007"/>
                    <a:pt x="736" y="9207"/>
                  </a:cubicBezTo>
                  <a:cubicBezTo>
                    <a:pt x="757" y="9225"/>
                    <a:pt x="776" y="9234"/>
                    <a:pt x="794" y="9234"/>
                  </a:cubicBezTo>
                  <a:cubicBezTo>
                    <a:pt x="1139" y="9234"/>
                    <a:pt x="903" y="6081"/>
                    <a:pt x="1112" y="6081"/>
                  </a:cubicBezTo>
                  <a:cubicBezTo>
                    <a:pt x="1115" y="6081"/>
                    <a:pt x="1117" y="6082"/>
                    <a:pt x="1120" y="6083"/>
                  </a:cubicBezTo>
                  <a:cubicBezTo>
                    <a:pt x="1335" y="6149"/>
                    <a:pt x="1042" y="9642"/>
                    <a:pt x="1491" y="9642"/>
                  </a:cubicBezTo>
                  <a:cubicBezTo>
                    <a:pt x="1496" y="9642"/>
                    <a:pt x="1500" y="9642"/>
                    <a:pt x="1504" y="9641"/>
                  </a:cubicBezTo>
                  <a:cubicBezTo>
                    <a:pt x="1966" y="9575"/>
                    <a:pt x="1858" y="6231"/>
                    <a:pt x="2048" y="6231"/>
                  </a:cubicBezTo>
                  <a:cubicBezTo>
                    <a:pt x="2051" y="6231"/>
                    <a:pt x="2053" y="6232"/>
                    <a:pt x="2056" y="6233"/>
                  </a:cubicBezTo>
                  <a:cubicBezTo>
                    <a:pt x="2256" y="6316"/>
                    <a:pt x="2022" y="9040"/>
                    <a:pt x="2106" y="9458"/>
                  </a:cubicBezTo>
                  <a:cubicBezTo>
                    <a:pt x="2173" y="9737"/>
                    <a:pt x="2262" y="9956"/>
                    <a:pt x="2399" y="9956"/>
                  </a:cubicBezTo>
                  <a:cubicBezTo>
                    <a:pt x="2467" y="9956"/>
                    <a:pt x="2546" y="9902"/>
                    <a:pt x="2640" y="9775"/>
                  </a:cubicBezTo>
                  <a:cubicBezTo>
                    <a:pt x="2924" y="9374"/>
                    <a:pt x="2791" y="6400"/>
                    <a:pt x="3025" y="6350"/>
                  </a:cubicBezTo>
                  <a:cubicBezTo>
                    <a:pt x="3026" y="6350"/>
                    <a:pt x="3028" y="6349"/>
                    <a:pt x="3029" y="6349"/>
                  </a:cubicBezTo>
                  <a:cubicBezTo>
                    <a:pt x="3227" y="6349"/>
                    <a:pt x="2815" y="9526"/>
                    <a:pt x="3292" y="9526"/>
                  </a:cubicBezTo>
                  <a:cubicBezTo>
                    <a:pt x="3313" y="9526"/>
                    <a:pt x="3335" y="9520"/>
                    <a:pt x="3359" y="9508"/>
                  </a:cubicBezTo>
                  <a:cubicBezTo>
                    <a:pt x="3827" y="9274"/>
                    <a:pt x="4127" y="5147"/>
                    <a:pt x="4127" y="5147"/>
                  </a:cubicBezTo>
                  <a:lnTo>
                    <a:pt x="4445" y="5915"/>
                  </a:lnTo>
                  <a:cubicBezTo>
                    <a:pt x="4445" y="5915"/>
                    <a:pt x="4445" y="7603"/>
                    <a:pt x="4846" y="7753"/>
                  </a:cubicBezTo>
                  <a:cubicBezTo>
                    <a:pt x="4864" y="7761"/>
                    <a:pt x="4882" y="7765"/>
                    <a:pt x="4900" y="7765"/>
                  </a:cubicBezTo>
                  <a:cubicBezTo>
                    <a:pt x="5268" y="7765"/>
                    <a:pt x="5477" y="6179"/>
                    <a:pt x="5397" y="5765"/>
                  </a:cubicBezTo>
                  <a:cubicBezTo>
                    <a:pt x="5297" y="5331"/>
                    <a:pt x="5063" y="4044"/>
                    <a:pt x="4061" y="3392"/>
                  </a:cubicBezTo>
                  <a:lnTo>
                    <a:pt x="4729" y="1"/>
                  </a:ln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4454803" y="1875819"/>
              <a:ext cx="564465" cy="1160787"/>
            </a:xfrm>
            <a:custGeom>
              <a:avLst/>
              <a:gdLst/>
              <a:ahLst/>
              <a:cxnLst/>
              <a:rect l="l" t="t" r="r" b="b"/>
              <a:pathLst>
                <a:path w="17612" h="36218" extrusionOk="0">
                  <a:moveTo>
                    <a:pt x="13359" y="1"/>
                  </a:moveTo>
                  <a:cubicBezTo>
                    <a:pt x="10084" y="1"/>
                    <a:pt x="1970" y="14142"/>
                    <a:pt x="1003" y="18122"/>
                  </a:cubicBezTo>
                  <a:cubicBezTo>
                    <a:pt x="1" y="22249"/>
                    <a:pt x="1" y="36217"/>
                    <a:pt x="1" y="36217"/>
                  </a:cubicBezTo>
                  <a:lnTo>
                    <a:pt x="7052" y="36217"/>
                  </a:lnTo>
                  <a:lnTo>
                    <a:pt x="9775" y="19659"/>
                  </a:lnTo>
                  <a:cubicBezTo>
                    <a:pt x="9775" y="19659"/>
                    <a:pt x="15607" y="10319"/>
                    <a:pt x="16609" y="6760"/>
                  </a:cubicBezTo>
                  <a:cubicBezTo>
                    <a:pt x="17612" y="3185"/>
                    <a:pt x="16342" y="1046"/>
                    <a:pt x="13702" y="60"/>
                  </a:cubicBezTo>
                  <a:cubicBezTo>
                    <a:pt x="13595" y="20"/>
                    <a:pt x="13480" y="1"/>
                    <a:pt x="13359" y="1"/>
                  </a:cubicBezTo>
                  <a:close/>
                </a:path>
              </a:pathLst>
            </a:custGeom>
            <a:solidFill>
              <a:srgbClr val="4AA2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5689177" y="1380069"/>
              <a:ext cx="152109" cy="272233"/>
            </a:xfrm>
            <a:custGeom>
              <a:avLst/>
              <a:gdLst/>
              <a:ahLst/>
              <a:cxnLst/>
              <a:rect l="l" t="t" r="r" b="b"/>
              <a:pathLst>
                <a:path w="4746" h="8494" extrusionOk="0">
                  <a:moveTo>
                    <a:pt x="2008" y="1"/>
                  </a:moveTo>
                  <a:cubicBezTo>
                    <a:pt x="1870" y="1"/>
                    <a:pt x="1738" y="94"/>
                    <a:pt x="1704" y="240"/>
                  </a:cubicBezTo>
                  <a:cubicBezTo>
                    <a:pt x="1337" y="1643"/>
                    <a:pt x="234" y="5353"/>
                    <a:pt x="334" y="5386"/>
                  </a:cubicBezTo>
                  <a:cubicBezTo>
                    <a:pt x="334" y="5386"/>
                    <a:pt x="0" y="6138"/>
                    <a:pt x="1103" y="7491"/>
                  </a:cubicBezTo>
                  <a:cubicBezTo>
                    <a:pt x="1489" y="7957"/>
                    <a:pt x="2255" y="8493"/>
                    <a:pt x="3016" y="8493"/>
                  </a:cubicBezTo>
                  <a:cubicBezTo>
                    <a:pt x="3373" y="8493"/>
                    <a:pt x="3729" y="8375"/>
                    <a:pt x="4044" y="8076"/>
                  </a:cubicBezTo>
                  <a:cubicBezTo>
                    <a:pt x="4745" y="7424"/>
                    <a:pt x="4562" y="5837"/>
                    <a:pt x="4127" y="4851"/>
                  </a:cubicBezTo>
                  <a:cubicBezTo>
                    <a:pt x="3960" y="4434"/>
                    <a:pt x="3175" y="3849"/>
                    <a:pt x="2757" y="3665"/>
                  </a:cubicBezTo>
                  <a:cubicBezTo>
                    <a:pt x="2735" y="3654"/>
                    <a:pt x="2703" y="3650"/>
                    <a:pt x="2664" y="3650"/>
                  </a:cubicBezTo>
                  <a:cubicBezTo>
                    <a:pt x="2570" y="3650"/>
                    <a:pt x="2440" y="3672"/>
                    <a:pt x="2332" y="3672"/>
                  </a:cubicBezTo>
                  <a:cubicBezTo>
                    <a:pt x="2275" y="3672"/>
                    <a:pt x="2225" y="3666"/>
                    <a:pt x="2189" y="3648"/>
                  </a:cubicBezTo>
                  <a:cubicBezTo>
                    <a:pt x="2222" y="3314"/>
                    <a:pt x="2423" y="1944"/>
                    <a:pt x="2523" y="1276"/>
                  </a:cubicBezTo>
                  <a:cubicBezTo>
                    <a:pt x="2590" y="858"/>
                    <a:pt x="2540" y="340"/>
                    <a:pt x="2206" y="73"/>
                  </a:cubicBezTo>
                  <a:cubicBezTo>
                    <a:pt x="2145" y="23"/>
                    <a:pt x="2076" y="1"/>
                    <a:pt x="2008"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5765199" y="1605156"/>
              <a:ext cx="39678" cy="59998"/>
            </a:xfrm>
            <a:custGeom>
              <a:avLst/>
              <a:gdLst/>
              <a:ahLst/>
              <a:cxnLst/>
              <a:rect l="l" t="t" r="r" b="b"/>
              <a:pathLst>
                <a:path w="1238" h="1872" extrusionOk="0">
                  <a:moveTo>
                    <a:pt x="251" y="0"/>
                  </a:moveTo>
                  <a:lnTo>
                    <a:pt x="1" y="1855"/>
                  </a:lnTo>
                  <a:lnTo>
                    <a:pt x="1237" y="1872"/>
                  </a:lnTo>
                  <a:lnTo>
                    <a:pt x="1204" y="101"/>
                  </a:lnTo>
                  <a:lnTo>
                    <a:pt x="25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5730393" y="1510417"/>
              <a:ext cx="129867" cy="119643"/>
            </a:xfrm>
            <a:custGeom>
              <a:avLst/>
              <a:gdLst/>
              <a:ahLst/>
              <a:cxnLst/>
              <a:rect l="l" t="t" r="r" b="b"/>
              <a:pathLst>
                <a:path w="4052" h="3733" extrusionOk="0">
                  <a:moveTo>
                    <a:pt x="2072" y="0"/>
                  </a:moveTo>
                  <a:cubicBezTo>
                    <a:pt x="1564" y="0"/>
                    <a:pt x="1050" y="208"/>
                    <a:pt x="669" y="667"/>
                  </a:cubicBezTo>
                  <a:cubicBezTo>
                    <a:pt x="1" y="1453"/>
                    <a:pt x="101" y="2622"/>
                    <a:pt x="886" y="3291"/>
                  </a:cubicBezTo>
                  <a:cubicBezTo>
                    <a:pt x="1250" y="3597"/>
                    <a:pt x="1668" y="3733"/>
                    <a:pt x="2076" y="3733"/>
                  </a:cubicBezTo>
                  <a:cubicBezTo>
                    <a:pt x="3094" y="3733"/>
                    <a:pt x="4051" y="2884"/>
                    <a:pt x="3944" y="1703"/>
                  </a:cubicBezTo>
                  <a:cubicBezTo>
                    <a:pt x="3848" y="647"/>
                    <a:pt x="2969" y="0"/>
                    <a:pt x="2072"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5765744" y="1539871"/>
              <a:ext cx="69645" cy="62850"/>
            </a:xfrm>
            <a:custGeom>
              <a:avLst/>
              <a:gdLst/>
              <a:ahLst/>
              <a:cxnLst/>
              <a:rect l="l" t="t" r="r" b="b"/>
              <a:pathLst>
                <a:path w="2173" h="1961" extrusionOk="0">
                  <a:moveTo>
                    <a:pt x="1100" y="1"/>
                  </a:moveTo>
                  <a:cubicBezTo>
                    <a:pt x="911" y="1"/>
                    <a:pt x="716" y="57"/>
                    <a:pt x="535" y="183"/>
                  </a:cubicBezTo>
                  <a:cubicBezTo>
                    <a:pt x="101" y="500"/>
                    <a:pt x="0" y="1102"/>
                    <a:pt x="301" y="1553"/>
                  </a:cubicBezTo>
                  <a:cubicBezTo>
                    <a:pt x="500" y="1832"/>
                    <a:pt x="797" y="1960"/>
                    <a:pt x="1092" y="1960"/>
                  </a:cubicBezTo>
                  <a:cubicBezTo>
                    <a:pt x="1539" y="1960"/>
                    <a:pt x="1982" y="1665"/>
                    <a:pt x="2072" y="1152"/>
                  </a:cubicBezTo>
                  <a:cubicBezTo>
                    <a:pt x="2172" y="501"/>
                    <a:pt x="1664" y="1"/>
                    <a:pt x="1100"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5678985" y="1527499"/>
              <a:ext cx="112880" cy="102624"/>
            </a:xfrm>
            <a:custGeom>
              <a:avLst/>
              <a:gdLst/>
              <a:ahLst/>
              <a:cxnLst/>
              <a:rect l="l" t="t" r="r" b="b"/>
              <a:pathLst>
                <a:path w="3522" h="3202" extrusionOk="0">
                  <a:moveTo>
                    <a:pt x="786" y="1"/>
                  </a:moveTo>
                  <a:lnTo>
                    <a:pt x="786" y="1"/>
                  </a:lnTo>
                  <a:cubicBezTo>
                    <a:pt x="1" y="2156"/>
                    <a:pt x="736" y="3008"/>
                    <a:pt x="1354" y="3192"/>
                  </a:cubicBezTo>
                  <a:cubicBezTo>
                    <a:pt x="1378" y="3199"/>
                    <a:pt x="1403" y="3202"/>
                    <a:pt x="1431" y="3202"/>
                  </a:cubicBezTo>
                  <a:cubicBezTo>
                    <a:pt x="1947" y="3202"/>
                    <a:pt x="3104" y="2057"/>
                    <a:pt x="3326" y="1772"/>
                  </a:cubicBezTo>
                  <a:cubicBezTo>
                    <a:pt x="3521" y="1520"/>
                    <a:pt x="3425" y="1351"/>
                    <a:pt x="3134" y="1351"/>
                  </a:cubicBezTo>
                  <a:cubicBezTo>
                    <a:pt x="3077" y="1351"/>
                    <a:pt x="3013" y="1357"/>
                    <a:pt x="2941" y="1371"/>
                  </a:cubicBezTo>
                  <a:cubicBezTo>
                    <a:pt x="2507" y="1454"/>
                    <a:pt x="1788" y="1989"/>
                    <a:pt x="1788" y="1989"/>
                  </a:cubicBezTo>
                  <a:cubicBezTo>
                    <a:pt x="1788" y="1989"/>
                    <a:pt x="1454" y="1237"/>
                    <a:pt x="786"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5748085" y="1462053"/>
              <a:ext cx="123713" cy="91919"/>
            </a:xfrm>
            <a:custGeom>
              <a:avLst/>
              <a:gdLst/>
              <a:ahLst/>
              <a:cxnLst/>
              <a:rect l="l" t="t" r="r" b="b"/>
              <a:pathLst>
                <a:path w="3860" h="2868" extrusionOk="0">
                  <a:moveTo>
                    <a:pt x="1604" y="0"/>
                  </a:moveTo>
                  <a:cubicBezTo>
                    <a:pt x="1316" y="0"/>
                    <a:pt x="1134" y="402"/>
                    <a:pt x="1086" y="639"/>
                  </a:cubicBezTo>
                  <a:cubicBezTo>
                    <a:pt x="1028" y="628"/>
                    <a:pt x="970" y="623"/>
                    <a:pt x="912" y="623"/>
                  </a:cubicBezTo>
                  <a:cubicBezTo>
                    <a:pt x="706" y="623"/>
                    <a:pt x="508" y="692"/>
                    <a:pt x="351" y="823"/>
                  </a:cubicBezTo>
                  <a:cubicBezTo>
                    <a:pt x="0" y="1241"/>
                    <a:pt x="434" y="1592"/>
                    <a:pt x="434" y="1592"/>
                  </a:cubicBezTo>
                  <a:cubicBezTo>
                    <a:pt x="434" y="1592"/>
                    <a:pt x="836" y="1725"/>
                    <a:pt x="1019" y="1775"/>
                  </a:cubicBezTo>
                  <a:cubicBezTo>
                    <a:pt x="1203" y="1842"/>
                    <a:pt x="2022" y="2477"/>
                    <a:pt x="2122" y="2477"/>
                  </a:cubicBezTo>
                  <a:cubicBezTo>
                    <a:pt x="2144" y="2481"/>
                    <a:pt x="2167" y="2482"/>
                    <a:pt x="2189" y="2482"/>
                  </a:cubicBezTo>
                  <a:cubicBezTo>
                    <a:pt x="2379" y="2482"/>
                    <a:pt x="2543" y="2356"/>
                    <a:pt x="2573" y="2176"/>
                  </a:cubicBezTo>
                  <a:cubicBezTo>
                    <a:pt x="2577" y="2177"/>
                    <a:pt x="2582" y="2178"/>
                    <a:pt x="2587" y="2178"/>
                  </a:cubicBezTo>
                  <a:cubicBezTo>
                    <a:pt x="2669" y="2178"/>
                    <a:pt x="2891" y="2059"/>
                    <a:pt x="2891" y="2059"/>
                  </a:cubicBezTo>
                  <a:cubicBezTo>
                    <a:pt x="2891" y="2059"/>
                    <a:pt x="2924" y="2611"/>
                    <a:pt x="3041" y="2728"/>
                  </a:cubicBezTo>
                  <a:cubicBezTo>
                    <a:pt x="3115" y="2793"/>
                    <a:pt x="3189" y="2868"/>
                    <a:pt x="3289" y="2868"/>
                  </a:cubicBezTo>
                  <a:cubicBezTo>
                    <a:pt x="3369" y="2868"/>
                    <a:pt x="3466" y="2819"/>
                    <a:pt x="3592" y="2678"/>
                  </a:cubicBezTo>
                  <a:cubicBezTo>
                    <a:pt x="3860" y="2360"/>
                    <a:pt x="3726" y="1408"/>
                    <a:pt x="3509" y="1090"/>
                  </a:cubicBezTo>
                  <a:cubicBezTo>
                    <a:pt x="3292" y="790"/>
                    <a:pt x="3225" y="706"/>
                    <a:pt x="2673" y="706"/>
                  </a:cubicBezTo>
                  <a:cubicBezTo>
                    <a:pt x="2289" y="255"/>
                    <a:pt x="1955" y="54"/>
                    <a:pt x="1654" y="4"/>
                  </a:cubicBezTo>
                  <a:cubicBezTo>
                    <a:pt x="1637" y="2"/>
                    <a:pt x="1620" y="0"/>
                    <a:pt x="1604" y="0"/>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5028883" y="1763131"/>
              <a:ext cx="341685" cy="335051"/>
            </a:xfrm>
            <a:custGeom>
              <a:avLst/>
              <a:gdLst/>
              <a:ahLst/>
              <a:cxnLst/>
              <a:rect l="l" t="t" r="r" b="b"/>
              <a:pathLst>
                <a:path w="10661" h="10454" extrusionOk="0">
                  <a:moveTo>
                    <a:pt x="2189" y="0"/>
                  </a:moveTo>
                  <a:cubicBezTo>
                    <a:pt x="1955" y="0"/>
                    <a:pt x="1721" y="51"/>
                    <a:pt x="1504" y="134"/>
                  </a:cubicBezTo>
                  <a:cubicBezTo>
                    <a:pt x="602" y="502"/>
                    <a:pt x="151" y="1454"/>
                    <a:pt x="67" y="2356"/>
                  </a:cubicBezTo>
                  <a:cubicBezTo>
                    <a:pt x="0" y="3292"/>
                    <a:pt x="134" y="4211"/>
                    <a:pt x="435" y="5097"/>
                  </a:cubicBezTo>
                  <a:cubicBezTo>
                    <a:pt x="986" y="6734"/>
                    <a:pt x="2039" y="8171"/>
                    <a:pt x="3442" y="9190"/>
                  </a:cubicBezTo>
                  <a:cubicBezTo>
                    <a:pt x="4399" y="9885"/>
                    <a:pt x="5665" y="10454"/>
                    <a:pt x="6890" y="10454"/>
                  </a:cubicBezTo>
                  <a:cubicBezTo>
                    <a:pt x="7548" y="10454"/>
                    <a:pt x="8194" y="10289"/>
                    <a:pt x="8772" y="9892"/>
                  </a:cubicBezTo>
                  <a:cubicBezTo>
                    <a:pt x="9508" y="9357"/>
                    <a:pt x="10042" y="8605"/>
                    <a:pt x="10293" y="7753"/>
                  </a:cubicBezTo>
                  <a:cubicBezTo>
                    <a:pt x="10627" y="6717"/>
                    <a:pt x="10661" y="5614"/>
                    <a:pt x="10627" y="4545"/>
                  </a:cubicBezTo>
                  <a:cubicBezTo>
                    <a:pt x="10610" y="3526"/>
                    <a:pt x="10544" y="2440"/>
                    <a:pt x="10026" y="1538"/>
                  </a:cubicBezTo>
                  <a:cubicBezTo>
                    <a:pt x="9580" y="762"/>
                    <a:pt x="8776" y="100"/>
                    <a:pt x="7838" y="100"/>
                  </a:cubicBezTo>
                  <a:cubicBezTo>
                    <a:pt x="7827" y="100"/>
                    <a:pt x="7815" y="100"/>
                    <a:pt x="7803" y="101"/>
                  </a:cubicBezTo>
                  <a:cubicBezTo>
                    <a:pt x="7519" y="101"/>
                    <a:pt x="7469" y="518"/>
                    <a:pt x="7770" y="552"/>
                  </a:cubicBezTo>
                  <a:cubicBezTo>
                    <a:pt x="7954" y="552"/>
                    <a:pt x="8121" y="585"/>
                    <a:pt x="8288" y="652"/>
                  </a:cubicBezTo>
                  <a:cubicBezTo>
                    <a:pt x="9040" y="886"/>
                    <a:pt x="9574" y="1571"/>
                    <a:pt x="9825" y="2289"/>
                  </a:cubicBezTo>
                  <a:cubicBezTo>
                    <a:pt x="10159" y="3208"/>
                    <a:pt x="10143" y="4228"/>
                    <a:pt x="10143" y="5180"/>
                  </a:cubicBezTo>
                  <a:cubicBezTo>
                    <a:pt x="10126" y="6116"/>
                    <a:pt x="10059" y="7102"/>
                    <a:pt x="9658" y="7987"/>
                  </a:cubicBezTo>
                  <a:cubicBezTo>
                    <a:pt x="9357" y="8689"/>
                    <a:pt x="8839" y="9357"/>
                    <a:pt x="8104" y="9691"/>
                  </a:cubicBezTo>
                  <a:cubicBezTo>
                    <a:pt x="7717" y="9869"/>
                    <a:pt x="7305" y="9943"/>
                    <a:pt x="6890" y="9943"/>
                  </a:cubicBezTo>
                  <a:cubicBezTo>
                    <a:pt x="6408" y="9943"/>
                    <a:pt x="5922" y="9844"/>
                    <a:pt x="5464" y="9691"/>
                  </a:cubicBezTo>
                  <a:cubicBezTo>
                    <a:pt x="4696" y="9424"/>
                    <a:pt x="3977" y="9006"/>
                    <a:pt x="3342" y="8488"/>
                  </a:cubicBezTo>
                  <a:cubicBezTo>
                    <a:pt x="2122" y="7486"/>
                    <a:pt x="1237" y="6132"/>
                    <a:pt x="819" y="4612"/>
                  </a:cubicBezTo>
                  <a:cubicBezTo>
                    <a:pt x="585" y="3793"/>
                    <a:pt x="452" y="2858"/>
                    <a:pt x="635" y="2022"/>
                  </a:cubicBezTo>
                  <a:cubicBezTo>
                    <a:pt x="819" y="1270"/>
                    <a:pt x="1387" y="518"/>
                    <a:pt x="2223" y="518"/>
                  </a:cubicBezTo>
                  <a:cubicBezTo>
                    <a:pt x="2557" y="518"/>
                    <a:pt x="2523" y="0"/>
                    <a:pt x="2189"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5083496" y="1747202"/>
              <a:ext cx="47658" cy="36505"/>
            </a:xfrm>
            <a:custGeom>
              <a:avLst/>
              <a:gdLst/>
              <a:ahLst/>
              <a:cxnLst/>
              <a:rect l="l" t="t" r="r" b="b"/>
              <a:pathLst>
                <a:path w="1487" h="1139" extrusionOk="0">
                  <a:moveTo>
                    <a:pt x="667" y="0"/>
                  </a:moveTo>
                  <a:cubicBezTo>
                    <a:pt x="636" y="0"/>
                    <a:pt x="602" y="5"/>
                    <a:pt x="569" y="13"/>
                  </a:cubicBezTo>
                  <a:cubicBezTo>
                    <a:pt x="385" y="46"/>
                    <a:pt x="235" y="147"/>
                    <a:pt x="134" y="314"/>
                  </a:cubicBezTo>
                  <a:cubicBezTo>
                    <a:pt x="17" y="497"/>
                    <a:pt x="1" y="748"/>
                    <a:pt x="134" y="949"/>
                  </a:cubicBezTo>
                  <a:cubicBezTo>
                    <a:pt x="218" y="1083"/>
                    <a:pt x="336" y="1139"/>
                    <a:pt x="463" y="1139"/>
                  </a:cubicBezTo>
                  <a:cubicBezTo>
                    <a:pt x="918" y="1139"/>
                    <a:pt x="1487" y="427"/>
                    <a:pt x="1003" y="113"/>
                  </a:cubicBezTo>
                  <a:cubicBezTo>
                    <a:pt x="953" y="80"/>
                    <a:pt x="903" y="46"/>
                    <a:pt x="853" y="30"/>
                  </a:cubicBezTo>
                  <a:cubicBezTo>
                    <a:pt x="819" y="13"/>
                    <a:pt x="786" y="13"/>
                    <a:pt x="753" y="13"/>
                  </a:cubicBezTo>
                  <a:cubicBezTo>
                    <a:pt x="728" y="5"/>
                    <a:pt x="698" y="0"/>
                    <a:pt x="667"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5257014" y="1755407"/>
              <a:ext cx="47626" cy="36569"/>
            </a:xfrm>
            <a:custGeom>
              <a:avLst/>
              <a:gdLst/>
              <a:ahLst/>
              <a:cxnLst/>
              <a:rect l="l" t="t" r="r" b="b"/>
              <a:pathLst>
                <a:path w="1486" h="1141" extrusionOk="0">
                  <a:moveTo>
                    <a:pt x="690" y="0"/>
                  </a:moveTo>
                  <a:cubicBezTo>
                    <a:pt x="650" y="0"/>
                    <a:pt x="613" y="7"/>
                    <a:pt x="568" y="7"/>
                  </a:cubicBezTo>
                  <a:cubicBezTo>
                    <a:pt x="385" y="41"/>
                    <a:pt x="234" y="141"/>
                    <a:pt x="134" y="308"/>
                  </a:cubicBezTo>
                  <a:cubicBezTo>
                    <a:pt x="0" y="492"/>
                    <a:pt x="0" y="743"/>
                    <a:pt x="134" y="943"/>
                  </a:cubicBezTo>
                  <a:cubicBezTo>
                    <a:pt x="215" y="1083"/>
                    <a:pt x="332" y="1140"/>
                    <a:pt x="459" y="1140"/>
                  </a:cubicBezTo>
                  <a:cubicBezTo>
                    <a:pt x="910" y="1140"/>
                    <a:pt x="1485" y="421"/>
                    <a:pt x="1003" y="108"/>
                  </a:cubicBezTo>
                  <a:cubicBezTo>
                    <a:pt x="953" y="74"/>
                    <a:pt x="903" y="41"/>
                    <a:pt x="836" y="24"/>
                  </a:cubicBezTo>
                  <a:cubicBezTo>
                    <a:pt x="819" y="7"/>
                    <a:pt x="786" y="7"/>
                    <a:pt x="752" y="7"/>
                  </a:cubicBezTo>
                  <a:cubicBezTo>
                    <a:pt x="730" y="2"/>
                    <a:pt x="709" y="0"/>
                    <a:pt x="690"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5165960" y="2049401"/>
              <a:ext cx="169801" cy="56248"/>
            </a:xfrm>
            <a:custGeom>
              <a:avLst/>
              <a:gdLst/>
              <a:ahLst/>
              <a:cxnLst/>
              <a:rect l="l" t="t" r="r" b="b"/>
              <a:pathLst>
                <a:path w="5298" h="1755" extrusionOk="0">
                  <a:moveTo>
                    <a:pt x="4681" y="0"/>
                  </a:moveTo>
                  <a:cubicBezTo>
                    <a:pt x="4588" y="0"/>
                    <a:pt x="4495" y="24"/>
                    <a:pt x="4412" y="74"/>
                  </a:cubicBezTo>
                  <a:cubicBezTo>
                    <a:pt x="4145" y="241"/>
                    <a:pt x="3861" y="375"/>
                    <a:pt x="3560" y="459"/>
                  </a:cubicBezTo>
                  <a:cubicBezTo>
                    <a:pt x="3393" y="509"/>
                    <a:pt x="3226" y="542"/>
                    <a:pt x="3059" y="576"/>
                  </a:cubicBezTo>
                  <a:cubicBezTo>
                    <a:pt x="2975" y="592"/>
                    <a:pt x="2891" y="609"/>
                    <a:pt x="2825" y="609"/>
                  </a:cubicBezTo>
                  <a:cubicBezTo>
                    <a:pt x="2791" y="609"/>
                    <a:pt x="2741" y="626"/>
                    <a:pt x="2708" y="626"/>
                  </a:cubicBezTo>
                  <a:lnTo>
                    <a:pt x="2674" y="626"/>
                  </a:lnTo>
                  <a:cubicBezTo>
                    <a:pt x="2591" y="634"/>
                    <a:pt x="2507" y="638"/>
                    <a:pt x="2424" y="638"/>
                  </a:cubicBezTo>
                  <a:cubicBezTo>
                    <a:pt x="2340" y="638"/>
                    <a:pt x="2257" y="634"/>
                    <a:pt x="2173" y="626"/>
                  </a:cubicBezTo>
                  <a:cubicBezTo>
                    <a:pt x="2106" y="609"/>
                    <a:pt x="2023" y="609"/>
                    <a:pt x="1939" y="592"/>
                  </a:cubicBezTo>
                  <a:cubicBezTo>
                    <a:pt x="1906" y="592"/>
                    <a:pt x="1856" y="592"/>
                    <a:pt x="1805" y="576"/>
                  </a:cubicBezTo>
                  <a:lnTo>
                    <a:pt x="1789" y="576"/>
                  </a:lnTo>
                  <a:cubicBezTo>
                    <a:pt x="1622" y="542"/>
                    <a:pt x="1455" y="492"/>
                    <a:pt x="1304" y="442"/>
                  </a:cubicBezTo>
                  <a:cubicBezTo>
                    <a:pt x="1221" y="425"/>
                    <a:pt x="1154" y="392"/>
                    <a:pt x="1070" y="358"/>
                  </a:cubicBezTo>
                  <a:cubicBezTo>
                    <a:pt x="1037" y="342"/>
                    <a:pt x="987" y="325"/>
                    <a:pt x="953" y="308"/>
                  </a:cubicBezTo>
                  <a:lnTo>
                    <a:pt x="953" y="308"/>
                  </a:lnTo>
                  <a:cubicBezTo>
                    <a:pt x="953" y="308"/>
                    <a:pt x="970" y="325"/>
                    <a:pt x="970" y="325"/>
                  </a:cubicBezTo>
                  <a:cubicBezTo>
                    <a:pt x="953" y="308"/>
                    <a:pt x="937" y="292"/>
                    <a:pt x="920" y="292"/>
                  </a:cubicBezTo>
                  <a:cubicBezTo>
                    <a:pt x="835" y="241"/>
                    <a:pt x="739" y="217"/>
                    <a:pt x="643" y="217"/>
                  </a:cubicBezTo>
                  <a:cubicBezTo>
                    <a:pt x="453" y="217"/>
                    <a:pt x="262" y="309"/>
                    <a:pt x="151" y="475"/>
                  </a:cubicBezTo>
                  <a:cubicBezTo>
                    <a:pt x="1" y="726"/>
                    <a:pt x="68" y="1077"/>
                    <a:pt x="335" y="1244"/>
                  </a:cubicBezTo>
                  <a:cubicBezTo>
                    <a:pt x="1003" y="1585"/>
                    <a:pt x="1729" y="1755"/>
                    <a:pt x="2454" y="1755"/>
                  </a:cubicBezTo>
                  <a:cubicBezTo>
                    <a:pt x="3326" y="1755"/>
                    <a:pt x="4197" y="1510"/>
                    <a:pt x="4963" y="1027"/>
                  </a:cubicBezTo>
                  <a:cubicBezTo>
                    <a:pt x="5214" y="860"/>
                    <a:pt x="5297" y="525"/>
                    <a:pt x="5164" y="275"/>
                  </a:cubicBezTo>
                  <a:cubicBezTo>
                    <a:pt x="5052" y="97"/>
                    <a:pt x="4867" y="0"/>
                    <a:pt x="4681"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5244419" y="1648360"/>
              <a:ext cx="554561" cy="664461"/>
            </a:xfrm>
            <a:custGeom>
              <a:avLst/>
              <a:gdLst/>
              <a:ahLst/>
              <a:cxnLst/>
              <a:rect l="l" t="t" r="r" b="b"/>
              <a:pathLst>
                <a:path w="17303" h="20732" extrusionOk="0">
                  <a:moveTo>
                    <a:pt x="17004" y="0"/>
                  </a:moveTo>
                  <a:cubicBezTo>
                    <a:pt x="16987" y="0"/>
                    <a:pt x="16969" y="2"/>
                    <a:pt x="16952" y="6"/>
                  </a:cubicBezTo>
                  <a:cubicBezTo>
                    <a:pt x="16784" y="39"/>
                    <a:pt x="16684" y="173"/>
                    <a:pt x="16701" y="323"/>
                  </a:cubicBezTo>
                  <a:cubicBezTo>
                    <a:pt x="16734" y="657"/>
                    <a:pt x="16751" y="992"/>
                    <a:pt x="16734" y="1309"/>
                  </a:cubicBezTo>
                  <a:cubicBezTo>
                    <a:pt x="16634" y="3899"/>
                    <a:pt x="16667" y="6405"/>
                    <a:pt x="16300" y="8945"/>
                  </a:cubicBezTo>
                  <a:cubicBezTo>
                    <a:pt x="15966" y="11251"/>
                    <a:pt x="15632" y="13540"/>
                    <a:pt x="14445" y="15545"/>
                  </a:cubicBezTo>
                  <a:cubicBezTo>
                    <a:pt x="13376" y="17316"/>
                    <a:pt x="11872" y="18970"/>
                    <a:pt x="9900" y="19705"/>
                  </a:cubicBezTo>
                  <a:cubicBezTo>
                    <a:pt x="9079" y="20013"/>
                    <a:pt x="8208" y="20164"/>
                    <a:pt x="7333" y="20164"/>
                  </a:cubicBezTo>
                  <a:cubicBezTo>
                    <a:pt x="7069" y="20164"/>
                    <a:pt x="6805" y="20150"/>
                    <a:pt x="6542" y="20123"/>
                  </a:cubicBezTo>
                  <a:cubicBezTo>
                    <a:pt x="6007" y="20039"/>
                    <a:pt x="5473" y="19922"/>
                    <a:pt x="4955" y="19739"/>
                  </a:cubicBezTo>
                  <a:cubicBezTo>
                    <a:pt x="4420" y="19555"/>
                    <a:pt x="3919" y="19304"/>
                    <a:pt x="3468" y="18970"/>
                  </a:cubicBezTo>
                  <a:cubicBezTo>
                    <a:pt x="1763" y="17750"/>
                    <a:pt x="677" y="15862"/>
                    <a:pt x="460" y="13774"/>
                  </a:cubicBezTo>
                  <a:cubicBezTo>
                    <a:pt x="444" y="13634"/>
                    <a:pt x="330" y="13563"/>
                    <a:pt x="221" y="13563"/>
                  </a:cubicBezTo>
                  <a:cubicBezTo>
                    <a:pt x="108" y="13563"/>
                    <a:pt x="1" y="13638"/>
                    <a:pt x="9" y="13790"/>
                  </a:cubicBezTo>
                  <a:cubicBezTo>
                    <a:pt x="26" y="14074"/>
                    <a:pt x="59" y="14342"/>
                    <a:pt x="109" y="14626"/>
                  </a:cubicBezTo>
                  <a:cubicBezTo>
                    <a:pt x="527" y="16798"/>
                    <a:pt x="1880" y="18686"/>
                    <a:pt x="3819" y="19772"/>
                  </a:cubicBezTo>
                  <a:cubicBezTo>
                    <a:pt x="4086" y="19906"/>
                    <a:pt x="4353" y="20006"/>
                    <a:pt x="4621" y="20140"/>
                  </a:cubicBezTo>
                  <a:cubicBezTo>
                    <a:pt x="4888" y="20273"/>
                    <a:pt x="5172" y="20373"/>
                    <a:pt x="5456" y="20440"/>
                  </a:cubicBezTo>
                  <a:cubicBezTo>
                    <a:pt x="6024" y="20591"/>
                    <a:pt x="6609" y="20691"/>
                    <a:pt x="7194" y="20724"/>
                  </a:cubicBezTo>
                  <a:cubicBezTo>
                    <a:pt x="7302" y="20729"/>
                    <a:pt x="7410" y="20731"/>
                    <a:pt x="7518" y="20731"/>
                  </a:cubicBezTo>
                  <a:cubicBezTo>
                    <a:pt x="8565" y="20731"/>
                    <a:pt x="9615" y="20512"/>
                    <a:pt x="10569" y="20073"/>
                  </a:cubicBezTo>
                  <a:cubicBezTo>
                    <a:pt x="12591" y="19170"/>
                    <a:pt x="14128" y="17399"/>
                    <a:pt x="15180" y="15495"/>
                  </a:cubicBezTo>
                  <a:cubicBezTo>
                    <a:pt x="16400" y="13306"/>
                    <a:pt x="16701" y="10866"/>
                    <a:pt x="16985" y="8393"/>
                  </a:cubicBezTo>
                  <a:cubicBezTo>
                    <a:pt x="17302" y="5687"/>
                    <a:pt x="17236" y="3331"/>
                    <a:pt x="17269" y="240"/>
                  </a:cubicBezTo>
                  <a:cubicBezTo>
                    <a:pt x="17254" y="107"/>
                    <a:pt x="17135" y="0"/>
                    <a:pt x="17004" y="0"/>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5050837" y="1439137"/>
              <a:ext cx="348640" cy="581066"/>
            </a:xfrm>
            <a:custGeom>
              <a:avLst/>
              <a:gdLst/>
              <a:ahLst/>
              <a:cxnLst/>
              <a:rect l="l" t="t" r="r" b="b"/>
              <a:pathLst>
                <a:path w="10878" h="18130" extrusionOk="0">
                  <a:moveTo>
                    <a:pt x="9524" y="1"/>
                  </a:moveTo>
                  <a:cubicBezTo>
                    <a:pt x="9341" y="368"/>
                    <a:pt x="9073" y="686"/>
                    <a:pt x="8722" y="920"/>
                  </a:cubicBezTo>
                  <a:cubicBezTo>
                    <a:pt x="7787" y="1488"/>
                    <a:pt x="6350" y="1555"/>
                    <a:pt x="5498" y="1855"/>
                  </a:cubicBezTo>
                  <a:cubicBezTo>
                    <a:pt x="4445" y="2223"/>
                    <a:pt x="4211" y="2457"/>
                    <a:pt x="3409" y="3142"/>
                  </a:cubicBezTo>
                  <a:cubicBezTo>
                    <a:pt x="3174" y="2186"/>
                    <a:pt x="2744" y="1605"/>
                    <a:pt x="2098" y="1605"/>
                  </a:cubicBezTo>
                  <a:cubicBezTo>
                    <a:pt x="2010" y="1605"/>
                    <a:pt x="1918" y="1616"/>
                    <a:pt x="1822" y="1638"/>
                  </a:cubicBezTo>
                  <a:cubicBezTo>
                    <a:pt x="970" y="1839"/>
                    <a:pt x="1421" y="4295"/>
                    <a:pt x="1939" y="4562"/>
                  </a:cubicBezTo>
                  <a:cubicBezTo>
                    <a:pt x="2177" y="4693"/>
                    <a:pt x="2369" y="4728"/>
                    <a:pt x="2507" y="4728"/>
                  </a:cubicBezTo>
                  <a:cubicBezTo>
                    <a:pt x="2670" y="4728"/>
                    <a:pt x="2757" y="4679"/>
                    <a:pt x="2757" y="4679"/>
                  </a:cubicBezTo>
                  <a:lnTo>
                    <a:pt x="2757" y="4679"/>
                  </a:lnTo>
                  <a:cubicBezTo>
                    <a:pt x="2757" y="4679"/>
                    <a:pt x="3092" y="8823"/>
                    <a:pt x="2707" y="9942"/>
                  </a:cubicBezTo>
                  <a:cubicBezTo>
                    <a:pt x="2323" y="11062"/>
                    <a:pt x="1170" y="11697"/>
                    <a:pt x="1" y="12081"/>
                  </a:cubicBezTo>
                  <a:cubicBezTo>
                    <a:pt x="1036" y="13986"/>
                    <a:pt x="4512" y="17495"/>
                    <a:pt x="6066" y="18129"/>
                  </a:cubicBezTo>
                  <a:cubicBezTo>
                    <a:pt x="7219" y="17845"/>
                    <a:pt x="8455" y="12131"/>
                    <a:pt x="8455" y="12131"/>
                  </a:cubicBezTo>
                  <a:cubicBezTo>
                    <a:pt x="8455" y="12131"/>
                    <a:pt x="7369" y="11964"/>
                    <a:pt x="6968" y="11530"/>
                  </a:cubicBezTo>
                  <a:cubicBezTo>
                    <a:pt x="6567" y="11045"/>
                    <a:pt x="6350" y="10427"/>
                    <a:pt x="6400" y="9809"/>
                  </a:cubicBezTo>
                  <a:cubicBezTo>
                    <a:pt x="6416" y="9547"/>
                    <a:pt x="6481" y="7919"/>
                    <a:pt x="7192" y="7919"/>
                  </a:cubicBezTo>
                  <a:cubicBezTo>
                    <a:pt x="7206" y="7919"/>
                    <a:pt x="7221" y="7919"/>
                    <a:pt x="7235" y="7921"/>
                  </a:cubicBezTo>
                  <a:cubicBezTo>
                    <a:pt x="7336" y="7921"/>
                    <a:pt x="7453" y="7937"/>
                    <a:pt x="7553" y="7954"/>
                  </a:cubicBezTo>
                  <a:cubicBezTo>
                    <a:pt x="7926" y="8026"/>
                    <a:pt x="8272" y="8062"/>
                    <a:pt x="8579" y="8062"/>
                  </a:cubicBezTo>
                  <a:cubicBezTo>
                    <a:pt x="9123" y="8062"/>
                    <a:pt x="9546" y="7950"/>
                    <a:pt x="9792" y="7737"/>
                  </a:cubicBezTo>
                  <a:cubicBezTo>
                    <a:pt x="10042" y="7520"/>
                    <a:pt x="10176" y="6400"/>
                    <a:pt x="10176" y="5682"/>
                  </a:cubicBezTo>
                  <a:cubicBezTo>
                    <a:pt x="10193" y="4980"/>
                    <a:pt x="10844" y="4930"/>
                    <a:pt x="10844" y="4679"/>
                  </a:cubicBezTo>
                  <a:cubicBezTo>
                    <a:pt x="10878" y="4128"/>
                    <a:pt x="10026" y="4646"/>
                    <a:pt x="10126" y="2323"/>
                  </a:cubicBezTo>
                  <a:cubicBezTo>
                    <a:pt x="10092" y="1037"/>
                    <a:pt x="9875" y="368"/>
                    <a:pt x="9524" y="1"/>
                  </a:cubicBezTo>
                  <a:close/>
                </a:path>
              </a:pathLst>
            </a:custGeom>
            <a:solidFill>
              <a:srgbClr val="F7A6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5050837" y="1565511"/>
              <a:ext cx="271015" cy="454693"/>
            </a:xfrm>
            <a:custGeom>
              <a:avLst/>
              <a:gdLst/>
              <a:ahLst/>
              <a:cxnLst/>
              <a:rect l="l" t="t" r="r" b="b"/>
              <a:pathLst>
                <a:path w="8456" h="14187" extrusionOk="0">
                  <a:moveTo>
                    <a:pt x="3275" y="1"/>
                  </a:moveTo>
                  <a:cubicBezTo>
                    <a:pt x="3175" y="619"/>
                    <a:pt x="2757" y="736"/>
                    <a:pt x="2757" y="736"/>
                  </a:cubicBezTo>
                  <a:cubicBezTo>
                    <a:pt x="2757" y="736"/>
                    <a:pt x="3092" y="4880"/>
                    <a:pt x="2707" y="5999"/>
                  </a:cubicBezTo>
                  <a:cubicBezTo>
                    <a:pt x="2323" y="7119"/>
                    <a:pt x="1170" y="7754"/>
                    <a:pt x="1" y="8138"/>
                  </a:cubicBezTo>
                  <a:cubicBezTo>
                    <a:pt x="1036" y="10043"/>
                    <a:pt x="4512" y="13552"/>
                    <a:pt x="6066" y="14186"/>
                  </a:cubicBezTo>
                  <a:cubicBezTo>
                    <a:pt x="7219" y="13902"/>
                    <a:pt x="8455" y="8188"/>
                    <a:pt x="8455" y="8188"/>
                  </a:cubicBezTo>
                  <a:cubicBezTo>
                    <a:pt x="8455" y="8188"/>
                    <a:pt x="7369" y="8021"/>
                    <a:pt x="6968" y="7587"/>
                  </a:cubicBezTo>
                  <a:cubicBezTo>
                    <a:pt x="6567" y="7102"/>
                    <a:pt x="6350" y="6484"/>
                    <a:pt x="6400" y="5866"/>
                  </a:cubicBezTo>
                  <a:cubicBezTo>
                    <a:pt x="6416" y="5604"/>
                    <a:pt x="6481" y="3976"/>
                    <a:pt x="7192" y="3976"/>
                  </a:cubicBezTo>
                  <a:cubicBezTo>
                    <a:pt x="7206" y="3976"/>
                    <a:pt x="7221" y="3976"/>
                    <a:pt x="7235" y="3978"/>
                  </a:cubicBezTo>
                  <a:cubicBezTo>
                    <a:pt x="6433" y="3827"/>
                    <a:pt x="4244" y="3226"/>
                    <a:pt x="3459" y="770"/>
                  </a:cubicBezTo>
                  <a:cubicBezTo>
                    <a:pt x="3426" y="602"/>
                    <a:pt x="3342" y="369"/>
                    <a:pt x="3275"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5109745" y="1507628"/>
              <a:ext cx="37531" cy="62209"/>
            </a:xfrm>
            <a:custGeom>
              <a:avLst/>
              <a:gdLst/>
              <a:ahLst/>
              <a:cxnLst/>
              <a:rect l="l" t="t" r="r" b="b"/>
              <a:pathLst>
                <a:path w="1171" h="1941" extrusionOk="0">
                  <a:moveTo>
                    <a:pt x="253" y="1"/>
                  </a:moveTo>
                  <a:cubicBezTo>
                    <a:pt x="89" y="1"/>
                    <a:pt x="0" y="103"/>
                    <a:pt x="0" y="103"/>
                  </a:cubicBezTo>
                  <a:cubicBezTo>
                    <a:pt x="6" y="103"/>
                    <a:pt x="12" y="102"/>
                    <a:pt x="18" y="102"/>
                  </a:cubicBezTo>
                  <a:cubicBezTo>
                    <a:pt x="604" y="102"/>
                    <a:pt x="686" y="921"/>
                    <a:pt x="686" y="921"/>
                  </a:cubicBezTo>
                  <a:cubicBezTo>
                    <a:pt x="619" y="921"/>
                    <a:pt x="535" y="938"/>
                    <a:pt x="452" y="955"/>
                  </a:cubicBezTo>
                  <a:cubicBezTo>
                    <a:pt x="84" y="1055"/>
                    <a:pt x="117" y="1941"/>
                    <a:pt x="652" y="1941"/>
                  </a:cubicBezTo>
                  <a:cubicBezTo>
                    <a:pt x="1170" y="1941"/>
                    <a:pt x="1103" y="504"/>
                    <a:pt x="602" y="136"/>
                  </a:cubicBezTo>
                  <a:cubicBezTo>
                    <a:pt x="463" y="33"/>
                    <a:pt x="346" y="1"/>
                    <a:pt x="253" y="1"/>
                  </a:cubicBezTo>
                  <a:close/>
                </a:path>
              </a:pathLst>
            </a:custGeom>
            <a:solidFill>
              <a:srgbClr val="F37B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5285924" y="1489071"/>
              <a:ext cx="51985" cy="25608"/>
            </a:xfrm>
            <a:custGeom>
              <a:avLst/>
              <a:gdLst/>
              <a:ahLst/>
              <a:cxnLst/>
              <a:rect l="l" t="t" r="r" b="b"/>
              <a:pathLst>
                <a:path w="1622" h="799" extrusionOk="0">
                  <a:moveTo>
                    <a:pt x="792" y="1"/>
                  </a:moveTo>
                  <a:cubicBezTo>
                    <a:pt x="448" y="1"/>
                    <a:pt x="109" y="222"/>
                    <a:pt x="1" y="799"/>
                  </a:cubicBezTo>
                  <a:cubicBezTo>
                    <a:pt x="355" y="591"/>
                    <a:pt x="762" y="491"/>
                    <a:pt x="1171" y="491"/>
                  </a:cubicBezTo>
                  <a:cubicBezTo>
                    <a:pt x="1322" y="491"/>
                    <a:pt x="1473" y="504"/>
                    <a:pt x="1621" y="531"/>
                  </a:cubicBezTo>
                  <a:cubicBezTo>
                    <a:pt x="1488" y="222"/>
                    <a:pt x="1137" y="1"/>
                    <a:pt x="792"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5308967" y="1536057"/>
              <a:ext cx="28941" cy="28973"/>
            </a:xfrm>
            <a:custGeom>
              <a:avLst/>
              <a:gdLst/>
              <a:ahLst/>
              <a:cxnLst/>
              <a:rect l="l" t="t" r="r" b="b"/>
              <a:pathLst>
                <a:path w="903" h="904" extrusionOk="0">
                  <a:moveTo>
                    <a:pt x="468" y="1"/>
                  </a:moveTo>
                  <a:cubicBezTo>
                    <a:pt x="384" y="1"/>
                    <a:pt x="301" y="18"/>
                    <a:pt x="234" y="51"/>
                  </a:cubicBezTo>
                  <a:cubicBezTo>
                    <a:pt x="201" y="85"/>
                    <a:pt x="167" y="101"/>
                    <a:pt x="134" y="135"/>
                  </a:cubicBezTo>
                  <a:cubicBezTo>
                    <a:pt x="84" y="185"/>
                    <a:pt x="33" y="252"/>
                    <a:pt x="17" y="335"/>
                  </a:cubicBezTo>
                  <a:cubicBezTo>
                    <a:pt x="17" y="369"/>
                    <a:pt x="0" y="402"/>
                    <a:pt x="0" y="435"/>
                  </a:cubicBezTo>
                  <a:cubicBezTo>
                    <a:pt x="0" y="686"/>
                    <a:pt x="201" y="887"/>
                    <a:pt x="434" y="903"/>
                  </a:cubicBezTo>
                  <a:cubicBezTo>
                    <a:pt x="518" y="903"/>
                    <a:pt x="602" y="887"/>
                    <a:pt x="668" y="853"/>
                  </a:cubicBezTo>
                  <a:cubicBezTo>
                    <a:pt x="702" y="820"/>
                    <a:pt x="735" y="803"/>
                    <a:pt x="769" y="786"/>
                  </a:cubicBezTo>
                  <a:cubicBezTo>
                    <a:pt x="819" y="719"/>
                    <a:pt x="869" y="653"/>
                    <a:pt x="886" y="569"/>
                  </a:cubicBezTo>
                  <a:cubicBezTo>
                    <a:pt x="886" y="536"/>
                    <a:pt x="902" y="502"/>
                    <a:pt x="902" y="469"/>
                  </a:cubicBezTo>
                  <a:cubicBezTo>
                    <a:pt x="902" y="285"/>
                    <a:pt x="802" y="118"/>
                    <a:pt x="635" y="34"/>
                  </a:cubicBezTo>
                  <a:cubicBezTo>
                    <a:pt x="585" y="18"/>
                    <a:pt x="518" y="1"/>
                    <a:pt x="468" y="1"/>
                  </a:cubicBezTo>
                  <a:close/>
                </a:path>
              </a:pathLst>
            </a:custGeom>
            <a:solidFill>
              <a:srgbClr val="0A2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5295571" y="1624418"/>
              <a:ext cx="61600" cy="29742"/>
            </a:xfrm>
            <a:custGeom>
              <a:avLst/>
              <a:gdLst/>
              <a:ahLst/>
              <a:cxnLst/>
              <a:rect l="l" t="t" r="r" b="b"/>
              <a:pathLst>
                <a:path w="1922" h="928" extrusionOk="0">
                  <a:moveTo>
                    <a:pt x="0" y="1"/>
                  </a:moveTo>
                  <a:lnTo>
                    <a:pt x="0" y="1"/>
                  </a:lnTo>
                  <a:cubicBezTo>
                    <a:pt x="50" y="469"/>
                    <a:pt x="401" y="836"/>
                    <a:pt x="869" y="920"/>
                  </a:cubicBezTo>
                  <a:cubicBezTo>
                    <a:pt x="906" y="925"/>
                    <a:pt x="941" y="927"/>
                    <a:pt x="976" y="927"/>
                  </a:cubicBezTo>
                  <a:cubicBezTo>
                    <a:pt x="1537" y="927"/>
                    <a:pt x="1922" y="335"/>
                    <a:pt x="1922" y="335"/>
                  </a:cubicBezTo>
                  <a:cubicBezTo>
                    <a:pt x="1922" y="335"/>
                    <a:pt x="1504" y="302"/>
                    <a:pt x="936" y="235"/>
                  </a:cubicBezTo>
                  <a:cubicBezTo>
                    <a:pt x="602" y="201"/>
                    <a:pt x="301" y="11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 name="Picture 82">
            <a:extLst>
              <a:ext uri="{FF2B5EF4-FFF2-40B4-BE49-F238E27FC236}">
                <a16:creationId xmlns:a16="http://schemas.microsoft.com/office/drawing/2014/main" id="{255E4481-2601-4439-A955-3BC113FF1487}"/>
              </a:ext>
            </a:extLst>
          </p:cNvPr>
          <p:cNvPicPr>
            <a:picLocks noChangeAspect="1"/>
          </p:cNvPicPr>
          <p:nvPr/>
        </p:nvPicPr>
        <p:blipFill>
          <a:blip r:embed="rId3"/>
          <a:stretch>
            <a:fillRect/>
          </a:stretch>
        </p:blipFill>
        <p:spPr>
          <a:xfrm>
            <a:off x="8151560" y="96808"/>
            <a:ext cx="882371" cy="882371"/>
          </a:xfrm>
          <a:prstGeom prst="rect">
            <a:avLst/>
          </a:prstGeom>
        </p:spPr>
      </p:pic>
      <p:sp>
        <p:nvSpPr>
          <p:cNvPr id="26" name="TextBox 25">
            <a:extLst>
              <a:ext uri="{FF2B5EF4-FFF2-40B4-BE49-F238E27FC236}">
                <a16:creationId xmlns:a16="http://schemas.microsoft.com/office/drawing/2014/main" id="{42B4F120-2506-49FD-AD7C-2331FCA07DD3}"/>
              </a:ext>
            </a:extLst>
          </p:cNvPr>
          <p:cNvSpPr txBox="1"/>
          <p:nvPr/>
        </p:nvSpPr>
        <p:spPr>
          <a:xfrm>
            <a:off x="465100" y="1143406"/>
            <a:ext cx="2751067"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dk1"/>
                </a:solidFill>
                <a:latin typeface="Pompiere"/>
                <a:sym typeface="Pompiere"/>
              </a:rPr>
              <a:t>We have designed and developed a healthcare management system, an ecosystem that can be extended to operate globally.</a:t>
            </a:r>
          </a:p>
          <a:p>
            <a:pPr marL="285750" indent="-285750">
              <a:buFont typeface="Arial" panose="020B0604020202020204" pitchFamily="34" charset="0"/>
              <a:buChar char="•"/>
            </a:pPr>
            <a:r>
              <a:rPr lang="en-US" sz="2000" dirty="0">
                <a:solidFill>
                  <a:schemeClr val="dk1"/>
                </a:solidFill>
                <a:latin typeface="Pompiere"/>
                <a:sym typeface="Pompiere"/>
              </a:rPr>
              <a:t>Our ecosystem consists of a network with </a:t>
            </a:r>
            <a:r>
              <a:rPr lang="en-US" sz="2000" b="1" dirty="0">
                <a:solidFill>
                  <a:schemeClr val="dk1"/>
                </a:solidFill>
                <a:latin typeface="Pompiere"/>
                <a:sym typeface="Pompiere"/>
              </a:rPr>
              <a:t>4 major Enterprises, 11 Organizations and 13 roles </a:t>
            </a:r>
            <a:r>
              <a:rPr lang="en-US" sz="2000" dirty="0">
                <a:solidFill>
                  <a:schemeClr val="dk1"/>
                </a:solidFill>
                <a:latin typeface="Pompiere"/>
                <a:sym typeface="Pompiere"/>
              </a:rPr>
              <a:t>to carry out their respective functionality.</a:t>
            </a:r>
          </a:p>
        </p:txBody>
      </p:sp>
      <p:sp>
        <p:nvSpPr>
          <p:cNvPr id="27" name="TextBox 26">
            <a:extLst>
              <a:ext uri="{FF2B5EF4-FFF2-40B4-BE49-F238E27FC236}">
                <a16:creationId xmlns:a16="http://schemas.microsoft.com/office/drawing/2014/main" id="{A7C603B5-DC74-4990-B614-6371B16C9AE3}"/>
              </a:ext>
            </a:extLst>
          </p:cNvPr>
          <p:cNvSpPr txBox="1"/>
          <p:nvPr/>
        </p:nvSpPr>
        <p:spPr>
          <a:xfrm>
            <a:off x="6340312" y="1155990"/>
            <a:ext cx="2455346"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dk1"/>
                </a:solidFill>
                <a:latin typeface="Pompiere"/>
              </a:rPr>
              <a:t>The network can be identified with the help of Zip codes. </a:t>
            </a:r>
          </a:p>
          <a:p>
            <a:pPr marL="285750" indent="-285750">
              <a:buFont typeface="Arial" panose="020B0604020202020204" pitchFamily="34" charset="0"/>
              <a:buChar char="•"/>
            </a:pPr>
            <a:r>
              <a:rPr lang="en-US" sz="2000" dirty="0">
                <a:solidFill>
                  <a:schemeClr val="dk1"/>
                </a:solidFill>
                <a:latin typeface="Pompiere"/>
              </a:rPr>
              <a:t>Apart from this, we have also added </a:t>
            </a:r>
            <a:r>
              <a:rPr lang="en-US" sz="2000" b="1" dirty="0">
                <a:solidFill>
                  <a:schemeClr val="dk1"/>
                </a:solidFill>
                <a:latin typeface="Pompiere"/>
              </a:rPr>
              <a:t>advanced functionalities </a:t>
            </a:r>
            <a:r>
              <a:rPr lang="en-US" sz="2000" dirty="0">
                <a:solidFill>
                  <a:schemeClr val="dk1"/>
                </a:solidFill>
                <a:latin typeface="Pompiere"/>
              </a:rPr>
              <a:t>like Google map accessibility, Live web-cam image capture, etc. as the unique selling points of our project idea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96" name="Google Shape;1496;p55"/>
          <p:cNvSpPr txBox="1">
            <a:spLocks noGrp="1"/>
          </p:cNvSpPr>
          <p:nvPr>
            <p:ph type="title"/>
          </p:nvPr>
        </p:nvSpPr>
        <p:spPr>
          <a:xfrm>
            <a:off x="299085" y="271486"/>
            <a:ext cx="2190114"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UML Diagram</a:t>
            </a:r>
            <a:endParaRPr dirty="0"/>
          </a:p>
        </p:txBody>
      </p:sp>
      <p:pic>
        <p:nvPicPr>
          <p:cNvPr id="51" name="Picture 50">
            <a:extLst>
              <a:ext uri="{FF2B5EF4-FFF2-40B4-BE49-F238E27FC236}">
                <a16:creationId xmlns:a16="http://schemas.microsoft.com/office/drawing/2014/main" id="{308C6BFD-C9AA-4FD7-AE5A-C66D983CDF7C}"/>
              </a:ext>
            </a:extLst>
          </p:cNvPr>
          <p:cNvPicPr>
            <a:picLocks noChangeAspect="1"/>
          </p:cNvPicPr>
          <p:nvPr/>
        </p:nvPicPr>
        <p:blipFill>
          <a:blip r:embed="rId3"/>
          <a:stretch>
            <a:fillRect/>
          </a:stretch>
        </p:blipFill>
        <p:spPr>
          <a:xfrm>
            <a:off x="8151560" y="96808"/>
            <a:ext cx="882371" cy="882371"/>
          </a:xfrm>
          <a:prstGeom prst="rect">
            <a:avLst/>
          </a:prstGeom>
        </p:spPr>
      </p:pic>
      <p:pic>
        <p:nvPicPr>
          <p:cNvPr id="3" name="Picture 2">
            <a:extLst>
              <a:ext uri="{FF2B5EF4-FFF2-40B4-BE49-F238E27FC236}">
                <a16:creationId xmlns:a16="http://schemas.microsoft.com/office/drawing/2014/main" id="{E3DDA536-8437-40F4-8470-EB9DEA6642DF}"/>
              </a:ext>
            </a:extLst>
          </p:cNvPr>
          <p:cNvPicPr>
            <a:picLocks noChangeAspect="1"/>
          </p:cNvPicPr>
          <p:nvPr/>
        </p:nvPicPr>
        <p:blipFill>
          <a:blip r:embed="rId4"/>
          <a:stretch>
            <a:fillRect/>
          </a:stretch>
        </p:blipFill>
        <p:spPr>
          <a:xfrm>
            <a:off x="2393889" y="0"/>
            <a:ext cx="5387557"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7B34E6-8529-48D8-9356-C12F9E9F9A06}"/>
              </a:ext>
            </a:extLst>
          </p:cNvPr>
          <p:cNvSpPr/>
          <p:nvPr/>
        </p:nvSpPr>
        <p:spPr>
          <a:xfrm>
            <a:off x="3731293" y="846116"/>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E</a:t>
            </a:r>
            <a:r>
              <a:rPr lang="en-US" sz="1050" dirty="0" err="1">
                <a:solidFill>
                  <a:schemeClr val="tx1"/>
                </a:solidFill>
              </a:rPr>
              <a:t>Network</a:t>
            </a:r>
            <a:endParaRPr lang="en-GB" sz="1050" dirty="0"/>
          </a:p>
        </p:txBody>
      </p:sp>
      <p:sp>
        <p:nvSpPr>
          <p:cNvPr id="44" name="Rectangle 43">
            <a:extLst>
              <a:ext uri="{FF2B5EF4-FFF2-40B4-BE49-F238E27FC236}">
                <a16:creationId xmlns:a16="http://schemas.microsoft.com/office/drawing/2014/main" id="{82A31E45-E248-4491-A2D5-D0FCE5C36D70}"/>
              </a:ext>
            </a:extLst>
          </p:cNvPr>
          <p:cNvSpPr/>
          <p:nvPr/>
        </p:nvSpPr>
        <p:spPr>
          <a:xfrm>
            <a:off x="3731293" y="347710"/>
            <a:ext cx="1370816" cy="181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Ecosystem</a:t>
            </a:r>
            <a:endParaRPr lang="en-GB" sz="1050" dirty="0">
              <a:solidFill>
                <a:schemeClr val="tx1"/>
              </a:solidFill>
            </a:endParaRPr>
          </a:p>
        </p:txBody>
      </p:sp>
      <p:cxnSp>
        <p:nvCxnSpPr>
          <p:cNvPr id="45" name="Straight Arrow Connector 44">
            <a:extLst>
              <a:ext uri="{FF2B5EF4-FFF2-40B4-BE49-F238E27FC236}">
                <a16:creationId xmlns:a16="http://schemas.microsoft.com/office/drawing/2014/main" id="{8CFF0F5B-56E9-43DD-AAC1-3DCE55E2BBD7}"/>
              </a:ext>
            </a:extLst>
          </p:cNvPr>
          <p:cNvCxnSpPr>
            <a:stCxn id="44" idx="2"/>
            <a:endCxn id="4" idx="0"/>
          </p:cNvCxnSpPr>
          <p:nvPr/>
        </p:nvCxnSpPr>
        <p:spPr>
          <a:xfrm>
            <a:off x="4416701" y="528895"/>
            <a:ext cx="0" cy="317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9116A40-C20E-4437-BD97-99D668C44609}"/>
              </a:ext>
            </a:extLst>
          </p:cNvPr>
          <p:cNvSpPr/>
          <p:nvPr/>
        </p:nvSpPr>
        <p:spPr>
          <a:xfrm>
            <a:off x="4628446"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ESSENTIALS</a:t>
            </a:r>
            <a:endParaRPr lang="en-GB" sz="1050" dirty="0">
              <a:solidFill>
                <a:schemeClr val="tx1"/>
              </a:solidFill>
            </a:endParaRPr>
          </a:p>
        </p:txBody>
      </p:sp>
      <p:sp>
        <p:nvSpPr>
          <p:cNvPr id="47" name="Rectangle 46">
            <a:extLst>
              <a:ext uri="{FF2B5EF4-FFF2-40B4-BE49-F238E27FC236}">
                <a16:creationId xmlns:a16="http://schemas.microsoft.com/office/drawing/2014/main" id="{5A9BF48C-FB7C-40DF-B94E-217F2C481BE9}"/>
              </a:ext>
            </a:extLst>
          </p:cNvPr>
          <p:cNvSpPr/>
          <p:nvPr/>
        </p:nvSpPr>
        <p:spPr>
          <a:xfrm>
            <a:off x="2916139"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RETAIL</a:t>
            </a:r>
            <a:endParaRPr lang="en-GB" sz="1200" dirty="0">
              <a:solidFill>
                <a:schemeClr val="tx1"/>
              </a:solidFill>
            </a:endParaRPr>
          </a:p>
        </p:txBody>
      </p:sp>
      <p:sp>
        <p:nvSpPr>
          <p:cNvPr id="48" name="Rectangle 47">
            <a:extLst>
              <a:ext uri="{FF2B5EF4-FFF2-40B4-BE49-F238E27FC236}">
                <a16:creationId xmlns:a16="http://schemas.microsoft.com/office/drawing/2014/main" id="{F610263F-67FD-4438-AA05-B7509AC65C51}"/>
              </a:ext>
            </a:extLst>
          </p:cNvPr>
          <p:cNvSpPr/>
          <p:nvPr/>
        </p:nvSpPr>
        <p:spPr>
          <a:xfrm>
            <a:off x="462787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49" name="Rectangle 48">
            <a:extLst>
              <a:ext uri="{FF2B5EF4-FFF2-40B4-BE49-F238E27FC236}">
                <a16:creationId xmlns:a16="http://schemas.microsoft.com/office/drawing/2014/main" id="{8DB4A432-29B5-4BF8-BCED-15B5CEE82DF1}"/>
              </a:ext>
            </a:extLst>
          </p:cNvPr>
          <p:cNvSpPr/>
          <p:nvPr/>
        </p:nvSpPr>
        <p:spPr>
          <a:xfrm>
            <a:off x="462787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SUPPLIERS</a:t>
            </a:r>
            <a:endParaRPr lang="en-GB" sz="1050" dirty="0">
              <a:solidFill>
                <a:schemeClr val="tx1"/>
              </a:solidFill>
            </a:endParaRPr>
          </a:p>
        </p:txBody>
      </p:sp>
      <p:sp>
        <p:nvSpPr>
          <p:cNvPr id="50" name="Rectangle 49">
            <a:extLst>
              <a:ext uri="{FF2B5EF4-FFF2-40B4-BE49-F238E27FC236}">
                <a16:creationId xmlns:a16="http://schemas.microsoft.com/office/drawing/2014/main" id="{0DF7E9C6-2143-4901-95DD-1DE4FCEB71D2}"/>
              </a:ext>
            </a:extLst>
          </p:cNvPr>
          <p:cNvSpPr/>
          <p:nvPr/>
        </p:nvSpPr>
        <p:spPr>
          <a:xfrm>
            <a:off x="4655611"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1" name="Rectangle 50">
            <a:extLst>
              <a:ext uri="{FF2B5EF4-FFF2-40B4-BE49-F238E27FC236}">
                <a16:creationId xmlns:a16="http://schemas.microsoft.com/office/drawing/2014/main" id="{3485C384-89FC-493C-8F37-698D313E5C74}"/>
              </a:ext>
            </a:extLst>
          </p:cNvPr>
          <p:cNvSpPr/>
          <p:nvPr/>
        </p:nvSpPr>
        <p:spPr>
          <a:xfrm>
            <a:off x="2914992"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52" name="Rectangle 51">
            <a:extLst>
              <a:ext uri="{FF2B5EF4-FFF2-40B4-BE49-F238E27FC236}">
                <a16:creationId xmlns:a16="http://schemas.microsoft.com/office/drawing/2014/main" id="{3D29DD3C-471E-4931-AA19-089C062C3617}"/>
              </a:ext>
            </a:extLst>
          </p:cNvPr>
          <p:cNvSpPr/>
          <p:nvPr/>
        </p:nvSpPr>
        <p:spPr>
          <a:xfrm>
            <a:off x="2914992"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VENDORS</a:t>
            </a:r>
            <a:endParaRPr lang="en-GB" sz="1050" dirty="0">
              <a:solidFill>
                <a:schemeClr val="tx1"/>
              </a:solidFill>
            </a:endParaRPr>
          </a:p>
        </p:txBody>
      </p:sp>
      <p:sp>
        <p:nvSpPr>
          <p:cNvPr id="53" name="Rectangle 52">
            <a:extLst>
              <a:ext uri="{FF2B5EF4-FFF2-40B4-BE49-F238E27FC236}">
                <a16:creationId xmlns:a16="http://schemas.microsoft.com/office/drawing/2014/main" id="{E0024778-26F3-479A-804F-D98900D86D2D}"/>
              </a:ext>
            </a:extLst>
          </p:cNvPr>
          <p:cNvSpPr/>
          <p:nvPr/>
        </p:nvSpPr>
        <p:spPr>
          <a:xfrm>
            <a:off x="2916139" y="675301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4" name="Rectangle 53">
            <a:extLst>
              <a:ext uri="{FF2B5EF4-FFF2-40B4-BE49-F238E27FC236}">
                <a16:creationId xmlns:a16="http://schemas.microsoft.com/office/drawing/2014/main" id="{C5571246-92C0-41FB-9195-EB62976A5E50}"/>
              </a:ext>
            </a:extLst>
          </p:cNvPr>
          <p:cNvSpPr/>
          <p:nvPr/>
        </p:nvSpPr>
        <p:spPr>
          <a:xfrm>
            <a:off x="63950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EATERIES</a:t>
            </a:r>
            <a:endParaRPr lang="en-GB" sz="1050" dirty="0">
              <a:solidFill>
                <a:schemeClr val="tx1"/>
              </a:solidFill>
            </a:endParaRPr>
          </a:p>
        </p:txBody>
      </p:sp>
      <p:sp>
        <p:nvSpPr>
          <p:cNvPr id="55" name="Rectangle 54">
            <a:extLst>
              <a:ext uri="{FF2B5EF4-FFF2-40B4-BE49-F238E27FC236}">
                <a16:creationId xmlns:a16="http://schemas.microsoft.com/office/drawing/2014/main" id="{4DCD1210-643A-4A4C-9E0B-8920414BCC9A}"/>
              </a:ext>
            </a:extLst>
          </p:cNvPr>
          <p:cNvSpPr/>
          <p:nvPr/>
        </p:nvSpPr>
        <p:spPr>
          <a:xfrm>
            <a:off x="6395082" y="575689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DELIVERY</a:t>
            </a:r>
            <a:endParaRPr lang="en-GB" sz="1050" dirty="0">
              <a:solidFill>
                <a:schemeClr val="tx1"/>
              </a:solidFill>
            </a:endParaRPr>
          </a:p>
        </p:txBody>
      </p:sp>
      <p:sp>
        <p:nvSpPr>
          <p:cNvPr id="56" name="Rectangle 55">
            <a:extLst>
              <a:ext uri="{FF2B5EF4-FFF2-40B4-BE49-F238E27FC236}">
                <a16:creationId xmlns:a16="http://schemas.microsoft.com/office/drawing/2014/main" id="{7E40DA7E-32FA-40C2-A3E3-21B9EAC5EE76}"/>
              </a:ext>
            </a:extLst>
          </p:cNvPr>
          <p:cNvSpPr/>
          <p:nvPr/>
        </p:nvSpPr>
        <p:spPr>
          <a:xfrm>
            <a:off x="6395082" y="6255994"/>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WHOLESALE</a:t>
            </a:r>
            <a:endParaRPr lang="en-GB" sz="1050" dirty="0">
              <a:solidFill>
                <a:schemeClr val="tx1"/>
              </a:solidFill>
            </a:endParaRPr>
          </a:p>
        </p:txBody>
      </p:sp>
      <p:sp>
        <p:nvSpPr>
          <p:cNvPr id="57" name="Rectangle 56">
            <a:extLst>
              <a:ext uri="{FF2B5EF4-FFF2-40B4-BE49-F238E27FC236}">
                <a16:creationId xmlns:a16="http://schemas.microsoft.com/office/drawing/2014/main" id="{151A3888-66BC-4659-A347-7BC55FF9221D}"/>
              </a:ext>
            </a:extLst>
          </p:cNvPr>
          <p:cNvSpPr/>
          <p:nvPr/>
        </p:nvSpPr>
        <p:spPr>
          <a:xfrm>
            <a:off x="6395943" y="675509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TRANSPORT</a:t>
            </a:r>
            <a:endParaRPr lang="en-GB" sz="1050" dirty="0">
              <a:solidFill>
                <a:schemeClr val="tx1"/>
              </a:solidFill>
            </a:endParaRPr>
          </a:p>
        </p:txBody>
      </p:sp>
      <p:sp>
        <p:nvSpPr>
          <p:cNvPr id="58" name="Rectangle 57">
            <a:extLst>
              <a:ext uri="{FF2B5EF4-FFF2-40B4-BE49-F238E27FC236}">
                <a16:creationId xmlns:a16="http://schemas.microsoft.com/office/drawing/2014/main" id="{F44A4C68-5620-467B-9265-6BD8DDD52860}"/>
              </a:ext>
            </a:extLst>
          </p:cNvPr>
          <p:cNvSpPr/>
          <p:nvPr/>
        </p:nvSpPr>
        <p:spPr>
          <a:xfrm>
            <a:off x="1147782" y="5257801"/>
            <a:ext cx="1370816" cy="18118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SERVICES</a:t>
            </a:r>
            <a:endParaRPr lang="en-GB" sz="1050" dirty="0">
              <a:solidFill>
                <a:schemeClr val="tx1"/>
              </a:solidFill>
            </a:endParaRPr>
          </a:p>
        </p:txBody>
      </p:sp>
      <p:sp>
        <p:nvSpPr>
          <p:cNvPr id="59" name="Rectangle 58">
            <a:extLst>
              <a:ext uri="{FF2B5EF4-FFF2-40B4-BE49-F238E27FC236}">
                <a16:creationId xmlns:a16="http://schemas.microsoft.com/office/drawing/2014/main" id="{542372DE-D26E-4318-BD35-9A10D5397EB4}"/>
              </a:ext>
            </a:extLst>
          </p:cNvPr>
          <p:cNvSpPr/>
          <p:nvPr/>
        </p:nvSpPr>
        <p:spPr>
          <a:xfrm>
            <a:off x="1146061" y="625461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MECHANIC</a:t>
            </a:r>
            <a:endParaRPr lang="en-GB" sz="1050" dirty="0">
              <a:solidFill>
                <a:schemeClr val="tx1"/>
              </a:solidFill>
            </a:endParaRPr>
          </a:p>
        </p:txBody>
      </p:sp>
      <p:sp>
        <p:nvSpPr>
          <p:cNvPr id="60" name="Rectangle 59">
            <a:extLst>
              <a:ext uri="{FF2B5EF4-FFF2-40B4-BE49-F238E27FC236}">
                <a16:creationId xmlns:a16="http://schemas.microsoft.com/office/drawing/2014/main" id="{C896ABB3-D9CB-4995-883E-58AB0D436F1F}"/>
              </a:ext>
            </a:extLst>
          </p:cNvPr>
          <p:cNvSpPr/>
          <p:nvPr/>
        </p:nvSpPr>
        <p:spPr>
          <a:xfrm>
            <a:off x="1146061" y="6759502"/>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ELECTRICIAN</a:t>
            </a:r>
            <a:endParaRPr lang="en-GB" sz="1050" dirty="0">
              <a:solidFill>
                <a:schemeClr val="tx1"/>
              </a:solidFill>
            </a:endParaRPr>
          </a:p>
        </p:txBody>
      </p:sp>
      <p:sp>
        <p:nvSpPr>
          <p:cNvPr id="61" name="Rectangle 60">
            <a:extLst>
              <a:ext uri="{FF2B5EF4-FFF2-40B4-BE49-F238E27FC236}">
                <a16:creationId xmlns:a16="http://schemas.microsoft.com/office/drawing/2014/main" id="{4C7D4167-3C28-4CA1-A7AB-FE7531F1C6C2}"/>
              </a:ext>
            </a:extLst>
          </p:cNvPr>
          <p:cNvSpPr/>
          <p:nvPr/>
        </p:nvSpPr>
        <p:spPr>
          <a:xfrm>
            <a:off x="1146061" y="7265866"/>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PLUMBING</a:t>
            </a:r>
            <a:endParaRPr lang="en-GB" sz="1050" dirty="0">
              <a:solidFill>
                <a:schemeClr val="tx1"/>
              </a:solidFill>
            </a:endParaRPr>
          </a:p>
        </p:txBody>
      </p:sp>
      <p:sp>
        <p:nvSpPr>
          <p:cNvPr id="62" name="Rectangle 61">
            <a:extLst>
              <a:ext uri="{FF2B5EF4-FFF2-40B4-BE49-F238E27FC236}">
                <a16:creationId xmlns:a16="http://schemas.microsoft.com/office/drawing/2014/main" id="{9C1FD479-B7D0-4088-BE91-4C37DAD2A545}"/>
              </a:ext>
            </a:extLst>
          </p:cNvPr>
          <p:cNvSpPr/>
          <p:nvPr/>
        </p:nvSpPr>
        <p:spPr>
          <a:xfrm>
            <a:off x="1146061" y="5756207"/>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CLEANING</a:t>
            </a:r>
            <a:endParaRPr lang="en-GB" sz="1050" dirty="0">
              <a:solidFill>
                <a:schemeClr val="tx1"/>
              </a:solidFill>
            </a:endParaRPr>
          </a:p>
        </p:txBody>
      </p:sp>
      <p:sp>
        <p:nvSpPr>
          <p:cNvPr id="63" name="Rectangle 62">
            <a:extLst>
              <a:ext uri="{FF2B5EF4-FFF2-40B4-BE49-F238E27FC236}">
                <a16:creationId xmlns:a16="http://schemas.microsoft.com/office/drawing/2014/main" id="{97EF2252-E0B9-4C1A-85CA-B0934BE63F72}"/>
              </a:ext>
            </a:extLst>
          </p:cNvPr>
          <p:cNvSpPr/>
          <p:nvPr/>
        </p:nvSpPr>
        <p:spPr>
          <a:xfrm>
            <a:off x="1146061" y="7772230"/>
            <a:ext cx="1370816" cy="1811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FACTORIES</a:t>
            </a:r>
            <a:endParaRPr lang="en-GB" sz="1050" dirty="0">
              <a:solidFill>
                <a:schemeClr val="tx1"/>
              </a:solidFill>
            </a:endParaRPr>
          </a:p>
        </p:txBody>
      </p:sp>
      <p:sp>
        <p:nvSpPr>
          <p:cNvPr id="64" name="Rectangle 63">
            <a:extLst>
              <a:ext uri="{FF2B5EF4-FFF2-40B4-BE49-F238E27FC236}">
                <a16:creationId xmlns:a16="http://schemas.microsoft.com/office/drawing/2014/main" id="{4898E71E-AAB0-48BF-8C0D-5B971FF38AE9}"/>
              </a:ext>
            </a:extLst>
          </p:cNvPr>
          <p:cNvSpPr/>
          <p:nvPr/>
        </p:nvSpPr>
        <p:spPr>
          <a:xfrm>
            <a:off x="842962" y="5200650"/>
            <a:ext cx="7072313" cy="793090"/>
          </a:xfrm>
          <a:prstGeom prst="rect">
            <a:avLst/>
          </a:prstGeom>
          <a:no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28" name="Picture 27">
            <a:extLst>
              <a:ext uri="{FF2B5EF4-FFF2-40B4-BE49-F238E27FC236}">
                <a16:creationId xmlns:a16="http://schemas.microsoft.com/office/drawing/2014/main" id="{54569E14-5323-48FC-8D8E-378519714AA9}"/>
              </a:ext>
            </a:extLst>
          </p:cNvPr>
          <p:cNvPicPr>
            <a:picLocks noChangeAspect="1"/>
          </p:cNvPicPr>
          <p:nvPr/>
        </p:nvPicPr>
        <p:blipFill>
          <a:blip r:embed="rId2"/>
          <a:stretch>
            <a:fillRect/>
          </a:stretch>
        </p:blipFill>
        <p:spPr>
          <a:xfrm>
            <a:off x="8151560" y="96808"/>
            <a:ext cx="882371" cy="882371"/>
          </a:xfrm>
          <a:prstGeom prst="rect">
            <a:avLst/>
          </a:prstGeom>
        </p:spPr>
      </p:pic>
      <p:sp>
        <p:nvSpPr>
          <p:cNvPr id="25" name="Google Shape;583;p40">
            <a:extLst>
              <a:ext uri="{FF2B5EF4-FFF2-40B4-BE49-F238E27FC236}">
                <a16:creationId xmlns:a16="http://schemas.microsoft.com/office/drawing/2014/main" id="{C7C632D9-837D-4B65-8F76-A93C04CC1FD3}"/>
              </a:ext>
            </a:extLst>
          </p:cNvPr>
          <p:cNvSpPr txBox="1">
            <a:spLocks/>
          </p:cNvSpPr>
          <p:nvPr/>
        </p:nvSpPr>
        <p:spPr>
          <a:xfrm>
            <a:off x="226514" y="190700"/>
            <a:ext cx="2930342" cy="3172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5200"/>
              <a:buFont typeface="Pompiere"/>
              <a:buNone/>
              <a:defRPr sz="7100" b="0" i="0" u="none" strike="noStrike" cap="none">
                <a:solidFill>
                  <a:schemeClr val="dk1"/>
                </a:solidFill>
                <a:latin typeface="Pompiere"/>
                <a:ea typeface="Pompiere"/>
                <a:cs typeface="Pompiere"/>
                <a:sym typeface="Pompiere"/>
              </a:defRPr>
            </a:lvl1pPr>
            <a:lvl2pPr marR="0" lvl="1"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2pPr>
            <a:lvl3pPr marR="0" lvl="2"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3pPr>
            <a:lvl4pPr marR="0" lvl="3"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4pPr>
            <a:lvl5pPr marR="0" lvl="4"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5pPr>
            <a:lvl6pPr marR="0" lvl="5"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6pPr>
            <a:lvl7pPr marR="0" lvl="6"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7pPr>
            <a:lvl8pPr marR="0" lvl="7"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8pPr>
            <a:lvl9pPr marR="0" lvl="8" algn="ctr" rtl="0">
              <a:lnSpc>
                <a:spcPct val="100000"/>
              </a:lnSpc>
              <a:spcBef>
                <a:spcPts val="0"/>
              </a:spcBef>
              <a:spcAft>
                <a:spcPts val="0"/>
              </a:spcAft>
              <a:buClr>
                <a:schemeClr val="dk1"/>
              </a:buClr>
              <a:buSzPts val="5200"/>
              <a:buFont typeface="Pompiere"/>
              <a:buNone/>
              <a:defRPr sz="5200" b="0" i="0" u="none" strike="noStrike" cap="none">
                <a:solidFill>
                  <a:schemeClr val="dk1"/>
                </a:solidFill>
                <a:latin typeface="Pompiere"/>
                <a:ea typeface="Pompiere"/>
                <a:cs typeface="Pompiere"/>
                <a:sym typeface="Pompiere"/>
              </a:defRPr>
            </a:lvl9pPr>
          </a:lstStyle>
          <a:p>
            <a:pPr algn="ctr">
              <a:lnSpc>
                <a:spcPct val="100000"/>
              </a:lnSpc>
              <a:buSzPts val="3500"/>
            </a:pPr>
            <a:r>
              <a:rPr lang="en-US" sz="3500" b="1" dirty="0"/>
              <a:t>Flowchart</a:t>
            </a:r>
          </a:p>
        </p:txBody>
      </p:sp>
    </p:spTree>
    <p:extLst>
      <p:ext uri="{BB962C8B-B14F-4D97-AF65-F5344CB8AC3E}">
        <p14:creationId xmlns:p14="http://schemas.microsoft.com/office/powerpoint/2010/main" val="24142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linical Case 06-2019">
  <a:themeElements>
    <a:clrScheme name="Simple Light">
      <a:dk1>
        <a:srgbClr val="4AA276"/>
      </a:dk1>
      <a:lt1>
        <a:srgbClr val="FFFFFF"/>
      </a:lt1>
      <a:dk2>
        <a:srgbClr val="595959"/>
      </a:dk2>
      <a:lt2>
        <a:srgbClr val="EEEEEE"/>
      </a:lt2>
      <a:accent1>
        <a:srgbClr val="62C090"/>
      </a:accent1>
      <a:accent2>
        <a:srgbClr val="F7A68E"/>
      </a:accent2>
      <a:accent3>
        <a:srgbClr val="0A2E4E"/>
      </a:accent3>
      <a:accent4>
        <a:srgbClr val="ED3024"/>
      </a:accent4>
      <a:accent5>
        <a:srgbClr val="D1D1D1"/>
      </a:accent5>
      <a:accent6>
        <a:srgbClr val="F3E0A0"/>
      </a:accent6>
      <a:hlink>
        <a:srgbClr val="4AA2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20F27160F8244198259E4092DB7BE9" ma:contentTypeVersion="2" ma:contentTypeDescription="Create a new document." ma:contentTypeScope="" ma:versionID="280ead2454c441e73b1af020845e5495">
  <xsd:schema xmlns:xsd="http://www.w3.org/2001/XMLSchema" xmlns:xs="http://www.w3.org/2001/XMLSchema" xmlns:p="http://schemas.microsoft.com/office/2006/metadata/properties" xmlns:ns2="33bd9478-0ceb-4093-a6b4-ba121fc07a2f" targetNamespace="http://schemas.microsoft.com/office/2006/metadata/properties" ma:root="true" ma:fieldsID="580aa052a313dcdc2594f7b34d117111" ns2:_="">
    <xsd:import namespace="33bd9478-0ceb-4093-a6b4-ba121fc07a2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bd9478-0ceb-4093-a6b4-ba121fc07a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44FA68-234B-45A2-A949-8F4B27C1A40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9751FD5-C118-4DAE-A671-9A7D9CC1638D}">
  <ds:schemaRefs>
    <ds:schemaRef ds:uri="http://schemas.microsoft.com/sharepoint/v3/contenttype/forms"/>
  </ds:schemaRefs>
</ds:datastoreItem>
</file>

<file path=customXml/itemProps3.xml><?xml version="1.0" encoding="utf-8"?>
<ds:datastoreItem xmlns:ds="http://schemas.openxmlformats.org/officeDocument/2006/customXml" ds:itemID="{8791CAD7-BF72-4245-A007-6D5732B1DF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bd9478-0ceb-4093-a6b4-ba121fc07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4249</TotalTime>
  <Words>728</Words>
  <Application>Microsoft Macintosh PowerPoint</Application>
  <PresentationFormat>On-screen Show (16:9)</PresentationFormat>
  <Paragraphs>253</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Roboto Condensed Light</vt:lpstr>
      <vt:lpstr>Hind</vt:lpstr>
      <vt:lpstr>Libre Franklin</vt:lpstr>
      <vt:lpstr>Pompiere</vt:lpstr>
      <vt:lpstr>Arial</vt:lpstr>
      <vt:lpstr>Clinical Case 06-2019</vt:lpstr>
      <vt:lpstr>HealthLink  A Healthcare Management System Your Health Intelligence, Our Focus </vt:lpstr>
      <vt:lpstr>Team Goal Diggers</vt:lpstr>
      <vt:lpstr>Table of Contents</vt:lpstr>
      <vt:lpstr>About the Ecosystem</vt:lpstr>
      <vt:lpstr>Problem Statement</vt:lpstr>
      <vt:lpstr>Problem Statement…….</vt:lpstr>
      <vt:lpstr>Project Idea</vt:lpstr>
      <vt:lpstr>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User Interface – Login Page</vt:lpstr>
      <vt:lpstr>Application User Interface – Sysadmin Login Page</vt:lpstr>
      <vt:lpstr>Application User Interface – Hospital Admin Login Page</vt:lpstr>
      <vt:lpstr>Application User Interface – Insurance Admin Login Page</vt:lpstr>
      <vt:lpstr>Application User Interface – Pharma Admin Login Page</vt:lpstr>
      <vt:lpstr>Application User Interface – Government Admin Login Page</vt:lpstr>
      <vt:lpstr>Advanced Features - Unique Selling Point</vt:lpstr>
      <vt:lpstr>Real Time Google Maps Accessibility</vt:lpstr>
      <vt:lpstr>Real-Time Email Notification</vt:lpstr>
      <vt:lpstr>Real-Time SMS Notification</vt:lpstr>
      <vt:lpstr>Live Web-cam Image Capture</vt:lpstr>
      <vt:lpstr>Print &amp; Download Documents</vt:lpstr>
      <vt:lpstr>File Attachments</vt:lpstr>
      <vt:lpstr>Data Visualisations – Overall Ecosystem Status</vt:lpstr>
      <vt:lpstr>Data Visualisations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HealthLink  A Healthcare Management System</dc:title>
  <dc:creator>Aditya Deshpande</dc:creator>
  <cp:lastModifiedBy>Tankala Bharat</cp:lastModifiedBy>
  <cp:revision>67</cp:revision>
  <dcterms:modified xsi:type="dcterms:W3CDTF">2023-03-13T09:11:47Z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0x010100D020F27160F8244198259E4092DB7BE9</vt:lpwstr>
  </property>
</Properties>
</file>